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ags/tag1.xml" ContentType="application/vnd.openxmlformats-officedocument.presentationml.tags+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3.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4.xml" ContentType="application/vnd.openxmlformats-officedocument.them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theme/theme5.xml" ContentType="application/vnd.openxmlformats-officedocument.theme+xml"/>
  <Override PartName="/ppt/tags/tag22.xml" ContentType="application/vnd.openxmlformats-officedocument.presentationml.tags+xml"/>
  <Override PartName="/ppt/theme/theme6.xml" ContentType="application/vnd.openxmlformats-officedocument.theme+xml"/>
  <Override PartName="/ppt/theme/theme7.xml" ContentType="application/vnd.openxmlformats-officedocument.theme+xml"/>
  <Override PartName="/ppt/tags/tag2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27.xml" ContentType="application/vnd.openxmlformats-officedocument.presentationml.tags+xml"/>
  <Override PartName="/ppt/notesSlides/notesSlide1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9" r:id="rId4"/>
    <p:sldMasterId id="2147483780" r:id="rId5"/>
    <p:sldMasterId id="2147483810" r:id="rId6"/>
    <p:sldMasterId id="2147483833" r:id="rId7"/>
    <p:sldMasterId id="2147483880" r:id="rId8"/>
  </p:sldMasterIdLst>
  <p:notesMasterIdLst>
    <p:notesMasterId r:id="rId54"/>
  </p:notesMasterIdLst>
  <p:handoutMasterIdLst>
    <p:handoutMasterId r:id="rId55"/>
  </p:handoutMasterIdLst>
  <p:sldIdLst>
    <p:sldId id="2147470579" r:id="rId9"/>
    <p:sldId id="2145709662" r:id="rId10"/>
    <p:sldId id="2147473996" r:id="rId11"/>
    <p:sldId id="2147470584" r:id="rId12"/>
    <p:sldId id="2147474022" r:id="rId13"/>
    <p:sldId id="2147474023" r:id="rId14"/>
    <p:sldId id="2147473988" r:id="rId15"/>
    <p:sldId id="2147483644" r:id="rId16"/>
    <p:sldId id="2147483622" r:id="rId17"/>
    <p:sldId id="2058" r:id="rId18"/>
    <p:sldId id="2145709663" r:id="rId19"/>
    <p:sldId id="2076" r:id="rId20"/>
    <p:sldId id="2145709667" r:id="rId21"/>
    <p:sldId id="2145709679" r:id="rId22"/>
    <p:sldId id="2145709668" r:id="rId23"/>
    <p:sldId id="2145709669" r:id="rId24"/>
    <p:sldId id="2145709680" r:id="rId25"/>
    <p:sldId id="2145709681" r:id="rId26"/>
    <p:sldId id="2145709670" r:id="rId27"/>
    <p:sldId id="2145709682" r:id="rId28"/>
    <p:sldId id="2145709683" r:id="rId29"/>
    <p:sldId id="2147477148" r:id="rId30"/>
    <p:sldId id="2145709684" r:id="rId31"/>
    <p:sldId id="2145709685" r:id="rId32"/>
    <p:sldId id="2145709686" r:id="rId33"/>
    <p:sldId id="2147483639" r:id="rId34"/>
    <p:sldId id="2145709618" r:id="rId35"/>
    <p:sldId id="2147477147" r:id="rId36"/>
    <p:sldId id="2145709673" r:id="rId37"/>
    <p:sldId id="2147477149" r:id="rId38"/>
    <p:sldId id="2147477146" r:id="rId39"/>
    <p:sldId id="2145709652" r:id="rId40"/>
    <p:sldId id="2147477140" r:id="rId41"/>
    <p:sldId id="2147483640" r:id="rId42"/>
    <p:sldId id="2147483641" r:id="rId43"/>
    <p:sldId id="2147483642" r:id="rId44"/>
    <p:sldId id="2145709633" r:id="rId45"/>
    <p:sldId id="2125" r:id="rId46"/>
    <p:sldId id="2145709646" r:id="rId47"/>
    <p:sldId id="2127" r:id="rId48"/>
    <p:sldId id="2147483643" r:id="rId49"/>
    <p:sldId id="2145709593" r:id="rId50"/>
    <p:sldId id="2061" r:id="rId51"/>
    <p:sldId id="2145709602" r:id="rId52"/>
    <p:sldId id="2147477139" r:id="rId53"/>
  </p:sldIdLst>
  <p:sldSz cx="12192000" cy="6858000"/>
  <p:notesSz cx="6742113" cy="98726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6" userDrawn="1">
          <p15:clr>
            <a:srgbClr val="A4A3A4"/>
          </p15:clr>
        </p15:guide>
        <p15:guide id="2" pos="189"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A7A0326-E836-4E36-E112-49003D7380BD}" name="Barbara Msomi    Transnet Corporate    JHB" initials="BM" userId="S::Barbara.Msomi@transnet.net::0087cd6c-77fd-4d3c-8b82-03b2e9205727" providerId="AD"/>
  <p188:author id="{D2E6A73D-4098-04D9-D695-F6525706BCE2}" name="Nompumelelo Langa    Transnet Corporate Centre    Durban" initials="NL" userId="S::Nompumelelo.Langa@transnet.net::3b1f160f-32c9-4ebd-90f4-4a655e7a8200" providerId="AD"/>
  <p188:author id="{5A8FAC7A-7417-A8EF-80DD-492CEDBD1CCE}" name="Suellen Momple    Transnet Corporate Centre   JHB" initials="SJ" userId="S::suellen.momple@transnet.net::3c3745f1-7367-46b6-8404-292e88796927" providerId="AD"/>
  <p188:author id="{930DBF81-3E2F-10A3-4988-8F7FE06E78F2}" name="Mahlodi Kganyago   Transnet Corporate Centre   Johannesburg" initials="MKTCCJ" userId="S::Mahlodi.Kganyago@transnet.net::d5093a08-8798-4cc5-8e5d-e73b86c6b55e" providerId="AD"/>
  <p188:author id="{C7572EE5-0C11-EAE1-37B7-8F753CA4C3A2}" name="Nontutuzelo Mbiyo   Transnet Corporate Centre   JHB" initials="NM" userId="S::Nontutuzelo.Mbiyo@transnet.net::e00fcdbb-ee0e-4b12-81cb-25e5aba9afc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ahlodi Kganyago   Transnet Corporate Centre   Johannesburg" initials="MKTCCJ" lastIdx="4" clrIdx="0">
    <p:extLst>
      <p:ext uri="{19B8F6BF-5375-455C-9EA6-DF929625EA0E}">
        <p15:presenceInfo xmlns:p15="http://schemas.microsoft.com/office/powerpoint/2012/main" userId="S::Mahlodi.Kganyago@transnet.net::d5093a08-8798-4cc5-8e5d-e73b86c6b55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CC"/>
    <a:srgbClr val="FFFFFF"/>
    <a:srgbClr val="CCFFCC"/>
    <a:srgbClr val="7DBA02"/>
    <a:srgbClr val="F37920"/>
    <a:srgbClr val="F4D596"/>
    <a:srgbClr val="FFCC66"/>
    <a:srgbClr val="F4FD7F"/>
    <a:srgbClr val="FF6699"/>
    <a:srgbClr val="E63C2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52E6386-9BBC-4A36-A085-A8DD8B5D07CD}" v="1" dt="2026-08-26T13:45:29.58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001" autoAdjust="0"/>
    <p:restoredTop sz="77635" autoAdjust="0"/>
  </p:normalViewPr>
  <p:slideViewPr>
    <p:cSldViewPr snapToGrid="0">
      <p:cViewPr varScale="1">
        <p:scale>
          <a:sx n="46" d="100"/>
          <a:sy n="46" d="100"/>
        </p:scale>
        <p:origin x="1748" y="32"/>
      </p:cViewPr>
      <p:guideLst>
        <p:guide orient="horz" pos="436"/>
        <p:guide pos="189"/>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4176"/>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handoutMaster" Target="handoutMasters/handoutMaster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viewProps" Target="viewProps.xml"/><Relationship Id="rId5" Type="http://schemas.openxmlformats.org/officeDocument/2006/relationships/slideMaster" Target="slideMasters/slideMaster2.xml"/><Relationship Id="rId61" Type="http://schemas.microsoft.com/office/2015/10/relationships/revisionInfo" Target="revisionInfo.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commentAuthors" Target="commentAuthors.xml"/><Relationship Id="rId8" Type="http://schemas.openxmlformats.org/officeDocument/2006/relationships/slideMaster" Target="slideMasters/slideMaster5.xml"/><Relationship Id="rId51" Type="http://schemas.openxmlformats.org/officeDocument/2006/relationships/slide" Target="slides/slide43.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theme" Target="theme/theme1.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notesMaster" Target="notesMasters/notesMaster1.xml"/><Relationship Id="rId62"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presProps" Target="presProps.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6C7F91A-BD8E-4A63-B983-0847174AA286}"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ZA"/>
        </a:p>
      </dgm:t>
    </dgm:pt>
    <dgm:pt modelId="{788DA708-6D50-4125-BD6E-AE74556CB5CC}">
      <dgm:prSet phldrT="[Text]" custT="1"/>
      <dgm:spPr>
        <a:ln>
          <a:solidFill>
            <a:srgbClr val="95C11F"/>
          </a:solidFill>
        </a:ln>
      </dgm:spPr>
      <dgm:t>
        <a:bodyPr/>
        <a:lstStyle/>
        <a:p>
          <a:pPr>
            <a:lnSpc>
              <a:spcPct val="90000"/>
            </a:lnSpc>
          </a:pPr>
          <a:r>
            <a:rPr lang="en-ZA" sz="1600" dirty="0"/>
            <a:t>Nompumelelo Langa</a:t>
          </a:r>
        </a:p>
      </dgm:t>
    </dgm:pt>
    <dgm:pt modelId="{83B71660-F61B-4CF1-9C48-9B03B832506B}" type="sibTrans" cxnId="{27DEBF49-009F-41CC-BC0E-EA0A8560F17A}">
      <dgm:prSet/>
      <dgm:spPr/>
      <dgm:t>
        <a:bodyPr/>
        <a:lstStyle/>
        <a:p>
          <a:endParaRPr lang="en-ZA"/>
        </a:p>
      </dgm:t>
    </dgm:pt>
    <dgm:pt modelId="{6F939DF1-55E5-4D32-AB09-6D5FAED381B5}" type="parTrans" cxnId="{27DEBF49-009F-41CC-BC0E-EA0A8560F17A}">
      <dgm:prSet/>
      <dgm:spPr/>
      <dgm:t>
        <a:bodyPr/>
        <a:lstStyle/>
        <a:p>
          <a:endParaRPr lang="en-ZA"/>
        </a:p>
      </dgm:t>
    </dgm:pt>
    <dgm:pt modelId="{C6B0DAFE-1BC2-41D1-AA05-AA46FD8C61EC}">
      <dgm:prSet phldrT="[Text]" custT="1"/>
      <dgm:spPr>
        <a:solidFill>
          <a:schemeClr val="accent2">
            <a:lumMod val="75000"/>
          </a:schemeClr>
        </a:solidFill>
        <a:ln>
          <a:solidFill>
            <a:srgbClr val="95C11F"/>
          </a:solidFill>
        </a:ln>
      </dgm:spPr>
      <dgm:t>
        <a:bodyPr/>
        <a:lstStyle/>
        <a:p>
          <a:r>
            <a:rPr lang="en-ZA" sz="1800" dirty="0">
              <a:latin typeface="Apex Serif Medium"/>
            </a:rPr>
            <a:t>TEAM COMPOSITION</a:t>
          </a:r>
        </a:p>
      </dgm:t>
    </dgm:pt>
    <dgm:pt modelId="{0EEEFAA7-CDD2-4B19-BD9B-907419FA5884}" type="sibTrans" cxnId="{D779501E-5934-4EA1-9028-AFDDCBEBAFCC}">
      <dgm:prSet/>
      <dgm:spPr/>
      <dgm:t>
        <a:bodyPr/>
        <a:lstStyle/>
        <a:p>
          <a:endParaRPr lang="en-ZA"/>
        </a:p>
      </dgm:t>
    </dgm:pt>
    <dgm:pt modelId="{FB422CA9-2581-4207-BC4F-A91420E45F2E}" type="parTrans" cxnId="{D779501E-5934-4EA1-9028-AFDDCBEBAFCC}">
      <dgm:prSet/>
      <dgm:spPr/>
      <dgm:t>
        <a:bodyPr/>
        <a:lstStyle/>
        <a:p>
          <a:endParaRPr lang="en-ZA"/>
        </a:p>
      </dgm:t>
    </dgm:pt>
    <dgm:pt modelId="{FF381C84-1C10-49A0-BF1F-C4D68ABA3582}">
      <dgm:prSet phldrT="[Text]" custT="1"/>
      <dgm:spPr>
        <a:ln>
          <a:solidFill>
            <a:srgbClr val="95C11F"/>
          </a:solidFill>
        </a:ln>
      </dgm:spPr>
      <dgm:t>
        <a:bodyPr/>
        <a:lstStyle/>
        <a:p>
          <a:pPr>
            <a:lnSpc>
              <a:spcPct val="90000"/>
            </a:lnSpc>
          </a:pPr>
          <a:r>
            <a:rPr lang="en-ZA" sz="1600" dirty="0"/>
            <a:t>Busi Chabalala</a:t>
          </a:r>
        </a:p>
      </dgm:t>
    </dgm:pt>
    <dgm:pt modelId="{DD0D06D7-D642-4CD5-9D10-C6BE579046AA}" type="parTrans" cxnId="{48E159A6-439F-40F7-8E3C-DF71C6F775B2}">
      <dgm:prSet/>
      <dgm:spPr/>
      <dgm:t>
        <a:bodyPr/>
        <a:lstStyle/>
        <a:p>
          <a:endParaRPr lang="en-ZA"/>
        </a:p>
      </dgm:t>
    </dgm:pt>
    <dgm:pt modelId="{3F68B1F0-0112-453F-87ED-E459F5B05C06}" type="sibTrans" cxnId="{48E159A6-439F-40F7-8E3C-DF71C6F775B2}">
      <dgm:prSet/>
      <dgm:spPr/>
      <dgm:t>
        <a:bodyPr/>
        <a:lstStyle/>
        <a:p>
          <a:endParaRPr lang="en-ZA"/>
        </a:p>
      </dgm:t>
    </dgm:pt>
    <dgm:pt modelId="{92CA2628-DE91-4E6D-ACE9-66CC7A8B0220}">
      <dgm:prSet phldrT="[Text]" custT="1"/>
      <dgm:spPr>
        <a:ln>
          <a:solidFill>
            <a:srgbClr val="95C11F"/>
          </a:solidFill>
        </a:ln>
      </dgm:spPr>
      <dgm:t>
        <a:bodyPr/>
        <a:lstStyle/>
        <a:p>
          <a:pPr>
            <a:lnSpc>
              <a:spcPct val="90000"/>
            </a:lnSpc>
          </a:pPr>
          <a:r>
            <a:rPr lang="en-ZA" sz="1600" dirty="0"/>
            <a:t>Nandi Tyamzashe</a:t>
          </a:r>
        </a:p>
      </dgm:t>
    </dgm:pt>
    <dgm:pt modelId="{DDC05940-5AFC-404D-B0EA-F659EE7B23F3}" type="parTrans" cxnId="{140A976F-7715-4BEE-BD2E-AD33EF91D330}">
      <dgm:prSet/>
      <dgm:spPr/>
      <dgm:t>
        <a:bodyPr/>
        <a:lstStyle/>
        <a:p>
          <a:endParaRPr lang="en-ZA"/>
        </a:p>
      </dgm:t>
    </dgm:pt>
    <dgm:pt modelId="{7EB34DDF-D0F1-49F1-BB6C-30D59A09B0A6}" type="sibTrans" cxnId="{140A976F-7715-4BEE-BD2E-AD33EF91D330}">
      <dgm:prSet/>
      <dgm:spPr/>
      <dgm:t>
        <a:bodyPr/>
        <a:lstStyle/>
        <a:p>
          <a:endParaRPr lang="en-ZA"/>
        </a:p>
      </dgm:t>
    </dgm:pt>
    <dgm:pt modelId="{E4F21C1D-45A5-45E7-9CAF-0B96FE7D3112}">
      <dgm:prSet phldrT="[Text]" custT="1"/>
      <dgm:spPr>
        <a:ln>
          <a:solidFill>
            <a:srgbClr val="95C11F"/>
          </a:solidFill>
        </a:ln>
      </dgm:spPr>
      <dgm:t>
        <a:bodyPr/>
        <a:lstStyle/>
        <a:p>
          <a:pPr>
            <a:lnSpc>
              <a:spcPct val="90000"/>
            </a:lnSpc>
          </a:pPr>
          <a:r>
            <a:rPr lang="en-ZA" sz="1600" dirty="0"/>
            <a:t>Ali </a:t>
          </a:r>
          <a:r>
            <a:rPr lang="en-ZA" sz="1600" dirty="0" err="1"/>
            <a:t>Maroane</a:t>
          </a:r>
          <a:endParaRPr lang="en-ZA" sz="1600" dirty="0"/>
        </a:p>
      </dgm:t>
    </dgm:pt>
    <dgm:pt modelId="{A4CD9A7D-FED7-408E-B0B4-03B6F9A57FCD}" type="parTrans" cxnId="{E76B36E0-5F88-4766-868D-8B252B1B989D}">
      <dgm:prSet/>
      <dgm:spPr/>
      <dgm:t>
        <a:bodyPr/>
        <a:lstStyle/>
        <a:p>
          <a:endParaRPr lang="en-ZA"/>
        </a:p>
      </dgm:t>
    </dgm:pt>
    <dgm:pt modelId="{5B600B2B-1E69-4E77-9494-27EB053CD38F}" type="sibTrans" cxnId="{E76B36E0-5F88-4766-868D-8B252B1B989D}">
      <dgm:prSet/>
      <dgm:spPr/>
      <dgm:t>
        <a:bodyPr/>
        <a:lstStyle/>
        <a:p>
          <a:endParaRPr lang="en-ZA"/>
        </a:p>
      </dgm:t>
    </dgm:pt>
    <dgm:pt modelId="{953F59D9-470B-4122-8590-40911FE60412}">
      <dgm:prSet phldrT="[Text]" custT="1"/>
      <dgm:spPr>
        <a:ln>
          <a:solidFill>
            <a:srgbClr val="95C11F"/>
          </a:solidFill>
        </a:ln>
      </dgm:spPr>
      <dgm:t>
        <a:bodyPr/>
        <a:lstStyle/>
        <a:p>
          <a:pPr>
            <a:lnSpc>
              <a:spcPct val="90000"/>
            </a:lnSpc>
          </a:pPr>
          <a:r>
            <a:rPr lang="en-ZA" sz="1600" dirty="0"/>
            <a:t>Jonian Makgoatha</a:t>
          </a:r>
        </a:p>
      </dgm:t>
    </dgm:pt>
    <dgm:pt modelId="{B34911A3-F1C9-4840-8DD4-DAF5610C8687}" type="parTrans" cxnId="{CAD92612-12A4-423F-85C5-AA1A9154C412}">
      <dgm:prSet/>
      <dgm:spPr/>
      <dgm:t>
        <a:bodyPr/>
        <a:lstStyle/>
        <a:p>
          <a:endParaRPr lang="en-ZA"/>
        </a:p>
      </dgm:t>
    </dgm:pt>
    <dgm:pt modelId="{862C58A6-5D77-4CE3-AB6E-3CBA1DF22BB1}" type="sibTrans" cxnId="{CAD92612-12A4-423F-85C5-AA1A9154C412}">
      <dgm:prSet/>
      <dgm:spPr/>
      <dgm:t>
        <a:bodyPr/>
        <a:lstStyle/>
        <a:p>
          <a:endParaRPr lang="en-ZA"/>
        </a:p>
      </dgm:t>
    </dgm:pt>
    <dgm:pt modelId="{8B8AF02E-0762-48E0-A075-361E1431E78D}">
      <dgm:prSet phldrT="[Text]" custT="1"/>
      <dgm:spPr>
        <a:ln>
          <a:solidFill>
            <a:srgbClr val="95C11F"/>
          </a:solidFill>
        </a:ln>
      </dgm:spPr>
      <dgm:t>
        <a:bodyPr/>
        <a:lstStyle/>
        <a:p>
          <a:pPr>
            <a:lnSpc>
              <a:spcPct val="90000"/>
            </a:lnSpc>
          </a:pPr>
          <a:r>
            <a:rPr lang="en-ZA" sz="1600" dirty="0"/>
            <a:t>Nomusa Radebe</a:t>
          </a:r>
        </a:p>
      </dgm:t>
    </dgm:pt>
    <dgm:pt modelId="{D7B320D8-EB47-4772-BBFA-3A79A6113393}" type="parTrans" cxnId="{3B34C133-C1C4-4494-A25B-7304FB1A0E94}">
      <dgm:prSet/>
      <dgm:spPr/>
      <dgm:t>
        <a:bodyPr/>
        <a:lstStyle/>
        <a:p>
          <a:endParaRPr lang="en-ZA"/>
        </a:p>
      </dgm:t>
    </dgm:pt>
    <dgm:pt modelId="{4BF78162-4C03-4A31-945B-155D5339572C}" type="sibTrans" cxnId="{3B34C133-C1C4-4494-A25B-7304FB1A0E94}">
      <dgm:prSet/>
      <dgm:spPr/>
      <dgm:t>
        <a:bodyPr/>
        <a:lstStyle/>
        <a:p>
          <a:endParaRPr lang="en-ZA"/>
        </a:p>
      </dgm:t>
    </dgm:pt>
    <dgm:pt modelId="{B319FA05-4D13-4B05-A478-97B2353DF9B8}">
      <dgm:prSet phldrT="[Text]" custT="1"/>
      <dgm:spPr>
        <a:ln>
          <a:solidFill>
            <a:srgbClr val="95C11F"/>
          </a:solidFill>
        </a:ln>
      </dgm:spPr>
      <dgm:t>
        <a:bodyPr/>
        <a:lstStyle/>
        <a:p>
          <a:pPr>
            <a:lnSpc>
              <a:spcPct val="90000"/>
            </a:lnSpc>
          </a:pPr>
          <a:r>
            <a:rPr lang="en-ZA" sz="1600" dirty="0"/>
            <a:t>Weliswa Tyilana</a:t>
          </a:r>
        </a:p>
      </dgm:t>
    </dgm:pt>
    <dgm:pt modelId="{30A9AC86-B867-4F5A-A5F6-4343E9AB8640}" type="parTrans" cxnId="{93FA584A-9BC7-4CC2-AB14-7850A9110387}">
      <dgm:prSet/>
      <dgm:spPr/>
      <dgm:t>
        <a:bodyPr/>
        <a:lstStyle/>
        <a:p>
          <a:endParaRPr lang="en-ZA"/>
        </a:p>
      </dgm:t>
    </dgm:pt>
    <dgm:pt modelId="{1BBB6895-15E4-4625-943A-093F83236FB0}" type="sibTrans" cxnId="{93FA584A-9BC7-4CC2-AB14-7850A9110387}">
      <dgm:prSet/>
      <dgm:spPr/>
      <dgm:t>
        <a:bodyPr/>
        <a:lstStyle/>
        <a:p>
          <a:endParaRPr lang="en-ZA"/>
        </a:p>
      </dgm:t>
    </dgm:pt>
    <dgm:pt modelId="{F5A5C347-B3B6-440C-A4C0-723F3743CBFA}">
      <dgm:prSet phldrT="[Text]" custT="1"/>
      <dgm:spPr>
        <a:ln>
          <a:solidFill>
            <a:srgbClr val="95C11F"/>
          </a:solidFill>
        </a:ln>
      </dgm:spPr>
      <dgm:t>
        <a:bodyPr/>
        <a:lstStyle/>
        <a:p>
          <a:pPr>
            <a:lnSpc>
              <a:spcPct val="90000"/>
            </a:lnSpc>
          </a:pPr>
          <a:r>
            <a:rPr lang="en-ZA" sz="1600" dirty="0"/>
            <a:t>Chantel Abdullah</a:t>
          </a:r>
        </a:p>
      </dgm:t>
    </dgm:pt>
    <dgm:pt modelId="{32A8B5BC-6586-4BFC-9CAA-3E3307BBAACC}" type="parTrans" cxnId="{BBA0A787-6FD1-47FF-95AE-0B2422829A79}">
      <dgm:prSet/>
      <dgm:spPr/>
      <dgm:t>
        <a:bodyPr/>
        <a:lstStyle/>
        <a:p>
          <a:endParaRPr lang="en-ZA"/>
        </a:p>
      </dgm:t>
    </dgm:pt>
    <dgm:pt modelId="{40559E28-F2A3-416D-80F9-0B4A5A4865E8}" type="sibTrans" cxnId="{BBA0A787-6FD1-47FF-95AE-0B2422829A79}">
      <dgm:prSet/>
      <dgm:spPr/>
      <dgm:t>
        <a:bodyPr/>
        <a:lstStyle/>
        <a:p>
          <a:endParaRPr lang="en-ZA"/>
        </a:p>
      </dgm:t>
    </dgm:pt>
    <dgm:pt modelId="{37ED94E1-2E87-4681-A7B1-CAE89DE3ADED}">
      <dgm:prSet phldrT="[Text]" custT="1"/>
      <dgm:spPr>
        <a:ln>
          <a:solidFill>
            <a:srgbClr val="95C11F"/>
          </a:solidFill>
        </a:ln>
      </dgm:spPr>
      <dgm:t>
        <a:bodyPr/>
        <a:lstStyle/>
        <a:p>
          <a:pPr>
            <a:lnSpc>
              <a:spcPct val="90000"/>
            </a:lnSpc>
          </a:pPr>
          <a:r>
            <a:rPr lang="en-ZA" sz="1600" dirty="0"/>
            <a:t>Sikhonzele Gqaleni</a:t>
          </a:r>
        </a:p>
      </dgm:t>
    </dgm:pt>
    <dgm:pt modelId="{4CBF86DE-F616-411D-BAD5-CE44DC17A4E2}" type="parTrans" cxnId="{1CFE73D2-60D8-485B-B690-1C0EA6D4B449}">
      <dgm:prSet/>
      <dgm:spPr/>
      <dgm:t>
        <a:bodyPr/>
        <a:lstStyle/>
        <a:p>
          <a:endParaRPr lang="en-ZA"/>
        </a:p>
      </dgm:t>
    </dgm:pt>
    <dgm:pt modelId="{4C6EAE38-DD40-44B2-84E2-4A09001104EB}" type="sibTrans" cxnId="{1CFE73D2-60D8-485B-B690-1C0EA6D4B449}">
      <dgm:prSet/>
      <dgm:spPr/>
      <dgm:t>
        <a:bodyPr/>
        <a:lstStyle/>
        <a:p>
          <a:endParaRPr lang="en-ZA"/>
        </a:p>
      </dgm:t>
    </dgm:pt>
    <dgm:pt modelId="{BB8C250E-FEB1-4912-A4AD-1C75E941FEA0}">
      <dgm:prSet phldrT="[Text]" custT="1"/>
      <dgm:spPr>
        <a:ln>
          <a:solidFill>
            <a:srgbClr val="95C11F"/>
          </a:solidFill>
        </a:ln>
      </dgm:spPr>
      <dgm:t>
        <a:bodyPr/>
        <a:lstStyle/>
        <a:p>
          <a:pPr>
            <a:lnSpc>
              <a:spcPct val="90000"/>
            </a:lnSpc>
          </a:pPr>
          <a:r>
            <a:rPr lang="en-US" sz="1600" dirty="0" err="1"/>
            <a:t>Matshidiso</a:t>
          </a:r>
          <a:r>
            <a:rPr lang="en-US" sz="1600" dirty="0"/>
            <a:t> </a:t>
          </a:r>
          <a:r>
            <a:rPr lang="en-US" sz="1600" dirty="0" err="1"/>
            <a:t>Tshose</a:t>
          </a:r>
          <a:endParaRPr lang="en-ZA" sz="1600" dirty="0"/>
        </a:p>
      </dgm:t>
    </dgm:pt>
    <dgm:pt modelId="{6E6A30A6-45E4-403C-8E38-93B71E690C07}" type="parTrans" cxnId="{C6E033EC-8918-45E8-BC73-02E5EC7B2BD0}">
      <dgm:prSet/>
      <dgm:spPr/>
    </dgm:pt>
    <dgm:pt modelId="{91F22BA1-A240-4691-BBD0-41D23387DC53}" type="sibTrans" cxnId="{C6E033EC-8918-45E8-BC73-02E5EC7B2BD0}">
      <dgm:prSet/>
      <dgm:spPr/>
    </dgm:pt>
    <dgm:pt modelId="{DFB70983-3914-40AE-A33B-DE3773A5F30E}" type="pres">
      <dgm:prSet presAssocID="{A6C7F91A-BD8E-4A63-B983-0847174AA286}" presName="linearFlow" presStyleCnt="0">
        <dgm:presLayoutVars>
          <dgm:dir/>
          <dgm:animLvl val="lvl"/>
          <dgm:resizeHandles val="exact"/>
        </dgm:presLayoutVars>
      </dgm:prSet>
      <dgm:spPr/>
    </dgm:pt>
    <dgm:pt modelId="{DD7028E6-999A-42B6-9406-308701864B6A}" type="pres">
      <dgm:prSet presAssocID="{C6B0DAFE-1BC2-41D1-AA05-AA46FD8C61EC}" presName="composite" presStyleCnt="0"/>
      <dgm:spPr/>
    </dgm:pt>
    <dgm:pt modelId="{8E709D95-0A5C-43B4-A2E2-A55180655B89}" type="pres">
      <dgm:prSet presAssocID="{C6B0DAFE-1BC2-41D1-AA05-AA46FD8C61EC}" presName="parentText" presStyleLbl="alignNode1" presStyleIdx="0" presStyleCnt="1">
        <dgm:presLayoutVars>
          <dgm:chMax val="1"/>
          <dgm:bulletEnabled val="1"/>
        </dgm:presLayoutVars>
      </dgm:prSet>
      <dgm:spPr/>
    </dgm:pt>
    <dgm:pt modelId="{35FC9BCB-5C15-4CAD-9CB7-E9B33BFFEAB0}" type="pres">
      <dgm:prSet presAssocID="{C6B0DAFE-1BC2-41D1-AA05-AA46FD8C61EC}" presName="descendantText" presStyleLbl="alignAcc1" presStyleIdx="0" presStyleCnt="1" custLinFactNeighborX="748" custLinFactNeighborY="-2487">
        <dgm:presLayoutVars>
          <dgm:bulletEnabled val="1"/>
        </dgm:presLayoutVars>
      </dgm:prSet>
      <dgm:spPr/>
    </dgm:pt>
  </dgm:ptLst>
  <dgm:cxnLst>
    <dgm:cxn modelId="{CAD92612-12A4-423F-85C5-AA1A9154C412}" srcId="{C6B0DAFE-1BC2-41D1-AA05-AA46FD8C61EC}" destId="{953F59D9-470B-4122-8590-40911FE60412}" srcOrd="4" destOrd="0" parTransId="{B34911A3-F1C9-4840-8DD4-DAF5610C8687}" sibTransId="{862C58A6-5D77-4CE3-AB6E-3CBA1DF22BB1}"/>
    <dgm:cxn modelId="{3E600E13-88E2-4C80-86BE-4B478BB9CB32}" type="presOf" srcId="{953F59D9-470B-4122-8590-40911FE60412}" destId="{35FC9BCB-5C15-4CAD-9CB7-E9B33BFFEAB0}" srcOrd="0" destOrd="4" presId="urn:microsoft.com/office/officeart/2005/8/layout/chevron2"/>
    <dgm:cxn modelId="{AFDBBB1A-BED9-44C8-92D0-9242920F7490}" type="presOf" srcId="{B319FA05-4D13-4B05-A478-97B2353DF9B8}" destId="{35FC9BCB-5C15-4CAD-9CB7-E9B33BFFEAB0}" srcOrd="0" destOrd="7" presId="urn:microsoft.com/office/officeart/2005/8/layout/chevron2"/>
    <dgm:cxn modelId="{D779501E-5934-4EA1-9028-AFDDCBEBAFCC}" srcId="{A6C7F91A-BD8E-4A63-B983-0847174AA286}" destId="{C6B0DAFE-1BC2-41D1-AA05-AA46FD8C61EC}" srcOrd="0" destOrd="0" parTransId="{FB422CA9-2581-4207-BC4F-A91420E45F2E}" sibTransId="{0EEEFAA7-CDD2-4B19-BD9B-907419FA5884}"/>
    <dgm:cxn modelId="{45C7E420-14E0-4A1E-A458-FEEC3AE2D9A9}" type="presOf" srcId="{8B8AF02E-0762-48E0-A075-361E1431E78D}" destId="{35FC9BCB-5C15-4CAD-9CB7-E9B33BFFEAB0}" srcOrd="0" destOrd="6" presId="urn:microsoft.com/office/officeart/2005/8/layout/chevron2"/>
    <dgm:cxn modelId="{4778A82F-68A3-4A22-8A63-51F434C4EF41}" type="presOf" srcId="{E4F21C1D-45A5-45E7-9CAF-0B96FE7D3112}" destId="{35FC9BCB-5C15-4CAD-9CB7-E9B33BFFEAB0}" srcOrd="0" destOrd="3" presId="urn:microsoft.com/office/officeart/2005/8/layout/chevron2"/>
    <dgm:cxn modelId="{3B34C133-C1C4-4494-A25B-7304FB1A0E94}" srcId="{C6B0DAFE-1BC2-41D1-AA05-AA46FD8C61EC}" destId="{8B8AF02E-0762-48E0-A075-361E1431E78D}" srcOrd="6" destOrd="0" parTransId="{D7B320D8-EB47-4772-BBFA-3A79A6113393}" sibTransId="{4BF78162-4C03-4A31-945B-155D5339572C}"/>
    <dgm:cxn modelId="{25CB1E61-0CEC-438C-8525-65E5BD94F9B2}" type="presOf" srcId="{92CA2628-DE91-4E6D-ACE9-66CC7A8B0220}" destId="{35FC9BCB-5C15-4CAD-9CB7-E9B33BFFEAB0}" srcOrd="0" destOrd="2" presId="urn:microsoft.com/office/officeart/2005/8/layout/chevron2"/>
    <dgm:cxn modelId="{27DEBF49-009F-41CC-BC0E-EA0A8560F17A}" srcId="{C6B0DAFE-1BC2-41D1-AA05-AA46FD8C61EC}" destId="{788DA708-6D50-4125-BD6E-AE74556CB5CC}" srcOrd="0" destOrd="0" parTransId="{6F939DF1-55E5-4D32-AB09-6D5FAED381B5}" sibTransId="{83B71660-F61B-4CF1-9C48-9B03B832506B}"/>
    <dgm:cxn modelId="{93FA584A-9BC7-4CC2-AB14-7850A9110387}" srcId="{C6B0DAFE-1BC2-41D1-AA05-AA46FD8C61EC}" destId="{B319FA05-4D13-4B05-A478-97B2353DF9B8}" srcOrd="7" destOrd="0" parTransId="{30A9AC86-B867-4F5A-A5F6-4343E9AB8640}" sibTransId="{1BBB6895-15E4-4625-943A-093F83236FB0}"/>
    <dgm:cxn modelId="{140A976F-7715-4BEE-BD2E-AD33EF91D330}" srcId="{C6B0DAFE-1BC2-41D1-AA05-AA46FD8C61EC}" destId="{92CA2628-DE91-4E6D-ACE9-66CC7A8B0220}" srcOrd="2" destOrd="0" parTransId="{DDC05940-5AFC-404D-B0EA-F659EE7B23F3}" sibTransId="{7EB34DDF-D0F1-49F1-BB6C-30D59A09B0A6}"/>
    <dgm:cxn modelId="{4F0C7C53-282D-4C04-A62B-639184147317}" type="presOf" srcId="{C6B0DAFE-1BC2-41D1-AA05-AA46FD8C61EC}" destId="{8E709D95-0A5C-43B4-A2E2-A55180655B89}" srcOrd="0" destOrd="0" presId="urn:microsoft.com/office/officeart/2005/8/layout/chevron2"/>
    <dgm:cxn modelId="{BBA0A787-6FD1-47FF-95AE-0B2422829A79}" srcId="{C6B0DAFE-1BC2-41D1-AA05-AA46FD8C61EC}" destId="{F5A5C347-B3B6-440C-A4C0-723F3743CBFA}" srcOrd="8" destOrd="0" parTransId="{32A8B5BC-6586-4BFC-9CAA-3E3307BBAACC}" sibTransId="{40559E28-F2A3-416D-80F9-0B4A5A4865E8}"/>
    <dgm:cxn modelId="{C1B16D8A-7C03-4415-954F-8F30D38C1F58}" type="presOf" srcId="{A6C7F91A-BD8E-4A63-B983-0847174AA286}" destId="{DFB70983-3914-40AE-A33B-DE3773A5F30E}" srcOrd="0" destOrd="0" presId="urn:microsoft.com/office/officeart/2005/8/layout/chevron2"/>
    <dgm:cxn modelId="{8CCCA88A-5872-4F84-9FC2-85060A64BEFB}" type="presOf" srcId="{F5A5C347-B3B6-440C-A4C0-723F3743CBFA}" destId="{35FC9BCB-5C15-4CAD-9CB7-E9B33BFFEAB0}" srcOrd="0" destOrd="8" presId="urn:microsoft.com/office/officeart/2005/8/layout/chevron2"/>
    <dgm:cxn modelId="{48E159A6-439F-40F7-8E3C-DF71C6F775B2}" srcId="{C6B0DAFE-1BC2-41D1-AA05-AA46FD8C61EC}" destId="{FF381C84-1C10-49A0-BF1F-C4D68ABA3582}" srcOrd="1" destOrd="0" parTransId="{DD0D06D7-D642-4CD5-9D10-C6BE579046AA}" sibTransId="{3F68B1F0-0112-453F-87ED-E459F5B05C06}"/>
    <dgm:cxn modelId="{821C9BAB-126D-4144-9920-169424D8B6AD}" type="presOf" srcId="{FF381C84-1C10-49A0-BF1F-C4D68ABA3582}" destId="{35FC9BCB-5C15-4CAD-9CB7-E9B33BFFEAB0}" srcOrd="0" destOrd="1" presId="urn:microsoft.com/office/officeart/2005/8/layout/chevron2"/>
    <dgm:cxn modelId="{951D40D1-AC40-4F9A-A340-885E16F9B7F9}" type="presOf" srcId="{37ED94E1-2E87-4681-A7B1-CAE89DE3ADED}" destId="{35FC9BCB-5C15-4CAD-9CB7-E9B33BFFEAB0}" srcOrd="0" destOrd="9" presId="urn:microsoft.com/office/officeart/2005/8/layout/chevron2"/>
    <dgm:cxn modelId="{1CFE73D2-60D8-485B-B690-1C0EA6D4B449}" srcId="{C6B0DAFE-1BC2-41D1-AA05-AA46FD8C61EC}" destId="{37ED94E1-2E87-4681-A7B1-CAE89DE3ADED}" srcOrd="9" destOrd="0" parTransId="{4CBF86DE-F616-411D-BAD5-CE44DC17A4E2}" sibTransId="{4C6EAE38-DD40-44B2-84E2-4A09001104EB}"/>
    <dgm:cxn modelId="{E76B36E0-5F88-4766-868D-8B252B1B989D}" srcId="{C6B0DAFE-1BC2-41D1-AA05-AA46FD8C61EC}" destId="{E4F21C1D-45A5-45E7-9CAF-0B96FE7D3112}" srcOrd="3" destOrd="0" parTransId="{A4CD9A7D-FED7-408E-B0B4-03B6F9A57FCD}" sibTransId="{5B600B2B-1E69-4E77-9494-27EB053CD38F}"/>
    <dgm:cxn modelId="{522E4BE4-B3BF-4B08-970A-941D08A5796C}" type="presOf" srcId="{BB8C250E-FEB1-4912-A4AD-1C75E941FEA0}" destId="{35FC9BCB-5C15-4CAD-9CB7-E9B33BFFEAB0}" srcOrd="0" destOrd="5" presId="urn:microsoft.com/office/officeart/2005/8/layout/chevron2"/>
    <dgm:cxn modelId="{BC2039E8-34B8-4418-B740-6C4EAB3CCFA4}" type="presOf" srcId="{788DA708-6D50-4125-BD6E-AE74556CB5CC}" destId="{35FC9BCB-5C15-4CAD-9CB7-E9B33BFFEAB0}" srcOrd="0" destOrd="0" presId="urn:microsoft.com/office/officeart/2005/8/layout/chevron2"/>
    <dgm:cxn modelId="{C6E033EC-8918-45E8-BC73-02E5EC7B2BD0}" srcId="{C6B0DAFE-1BC2-41D1-AA05-AA46FD8C61EC}" destId="{BB8C250E-FEB1-4912-A4AD-1C75E941FEA0}" srcOrd="5" destOrd="0" parTransId="{6E6A30A6-45E4-403C-8E38-93B71E690C07}" sibTransId="{91F22BA1-A240-4691-BBD0-41D23387DC53}"/>
    <dgm:cxn modelId="{5277E1DF-2969-4AC8-BFAA-3CF9C32527D4}" type="presParOf" srcId="{DFB70983-3914-40AE-A33B-DE3773A5F30E}" destId="{DD7028E6-999A-42B6-9406-308701864B6A}" srcOrd="0" destOrd="0" presId="urn:microsoft.com/office/officeart/2005/8/layout/chevron2"/>
    <dgm:cxn modelId="{385D6770-A3B4-43B8-B7DC-B2B5E42BED29}" type="presParOf" srcId="{DD7028E6-999A-42B6-9406-308701864B6A}" destId="{8E709D95-0A5C-43B4-A2E2-A55180655B89}" srcOrd="0" destOrd="0" presId="urn:microsoft.com/office/officeart/2005/8/layout/chevron2"/>
    <dgm:cxn modelId="{49019EFD-2E65-40DC-9FFF-DE4DA8BB8944}" type="presParOf" srcId="{DD7028E6-999A-42B6-9406-308701864B6A}" destId="{35FC9BCB-5C15-4CAD-9CB7-E9B33BFFEAB0}"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709D95-0A5C-43B4-A2E2-A55180655B89}">
      <dsp:nvSpPr>
        <dsp:cNvPr id="0" name=""/>
        <dsp:cNvSpPr/>
      </dsp:nvSpPr>
      <dsp:spPr>
        <a:xfrm rot="5400000">
          <a:off x="-912087" y="912087"/>
          <a:ext cx="5756566" cy="3932391"/>
        </a:xfrm>
        <a:prstGeom prst="chevron">
          <a:avLst/>
        </a:prstGeom>
        <a:solidFill>
          <a:schemeClr val="accent2">
            <a:lumMod val="75000"/>
          </a:schemeClr>
        </a:solidFill>
        <a:ln w="25400" cap="flat" cmpd="sng" algn="ctr">
          <a:solidFill>
            <a:srgbClr val="95C11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ZA" sz="1800" kern="1200" dirty="0">
              <a:latin typeface="Apex Serif Medium"/>
            </a:rPr>
            <a:t>TEAM COMPOSITION</a:t>
          </a:r>
        </a:p>
      </dsp:txBody>
      <dsp:txXfrm rot="-5400000">
        <a:off x="1" y="1966196"/>
        <a:ext cx="3932391" cy="1824175"/>
      </dsp:txXfrm>
    </dsp:sp>
    <dsp:sp modelId="{35FC9BCB-5C15-4CAD-9CB7-E9B33BFFEAB0}">
      <dsp:nvSpPr>
        <dsp:cNvPr id="0" name=""/>
        <dsp:cNvSpPr/>
      </dsp:nvSpPr>
      <dsp:spPr>
        <a:xfrm rot="5400000">
          <a:off x="4986500" y="-1054108"/>
          <a:ext cx="3790370" cy="5898587"/>
        </a:xfrm>
        <a:prstGeom prst="round2SameRect">
          <a:avLst/>
        </a:prstGeom>
        <a:solidFill>
          <a:schemeClr val="lt1">
            <a:alpha val="90000"/>
            <a:hueOff val="0"/>
            <a:satOff val="0"/>
            <a:lumOff val="0"/>
            <a:alphaOff val="0"/>
          </a:schemeClr>
        </a:solidFill>
        <a:ln w="25400" cap="flat" cmpd="sng" algn="ctr">
          <a:solidFill>
            <a:srgbClr val="95C11F"/>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ZA" sz="1600" kern="1200" dirty="0"/>
            <a:t>Nompumelelo Langa</a:t>
          </a:r>
        </a:p>
        <a:p>
          <a:pPr marL="171450" lvl="1" indent="-171450" algn="l" defTabSz="711200">
            <a:lnSpc>
              <a:spcPct val="90000"/>
            </a:lnSpc>
            <a:spcBef>
              <a:spcPct val="0"/>
            </a:spcBef>
            <a:spcAft>
              <a:spcPct val="15000"/>
            </a:spcAft>
            <a:buChar char="•"/>
          </a:pPr>
          <a:r>
            <a:rPr lang="en-ZA" sz="1600" kern="1200" dirty="0"/>
            <a:t>Busi Chabalala</a:t>
          </a:r>
        </a:p>
        <a:p>
          <a:pPr marL="171450" lvl="1" indent="-171450" algn="l" defTabSz="711200">
            <a:lnSpc>
              <a:spcPct val="90000"/>
            </a:lnSpc>
            <a:spcBef>
              <a:spcPct val="0"/>
            </a:spcBef>
            <a:spcAft>
              <a:spcPct val="15000"/>
            </a:spcAft>
            <a:buChar char="•"/>
          </a:pPr>
          <a:r>
            <a:rPr lang="en-ZA" sz="1600" kern="1200" dirty="0"/>
            <a:t>Nandi Tyamzashe</a:t>
          </a:r>
        </a:p>
        <a:p>
          <a:pPr marL="171450" lvl="1" indent="-171450" algn="l" defTabSz="711200">
            <a:lnSpc>
              <a:spcPct val="90000"/>
            </a:lnSpc>
            <a:spcBef>
              <a:spcPct val="0"/>
            </a:spcBef>
            <a:spcAft>
              <a:spcPct val="15000"/>
            </a:spcAft>
            <a:buChar char="•"/>
          </a:pPr>
          <a:r>
            <a:rPr lang="en-ZA" sz="1600" kern="1200" dirty="0"/>
            <a:t>Ali </a:t>
          </a:r>
          <a:r>
            <a:rPr lang="en-ZA" sz="1600" kern="1200" dirty="0" err="1"/>
            <a:t>Maroane</a:t>
          </a:r>
          <a:endParaRPr lang="en-ZA" sz="1600" kern="1200" dirty="0"/>
        </a:p>
        <a:p>
          <a:pPr marL="171450" lvl="1" indent="-171450" algn="l" defTabSz="711200">
            <a:lnSpc>
              <a:spcPct val="90000"/>
            </a:lnSpc>
            <a:spcBef>
              <a:spcPct val="0"/>
            </a:spcBef>
            <a:spcAft>
              <a:spcPct val="15000"/>
            </a:spcAft>
            <a:buChar char="•"/>
          </a:pPr>
          <a:r>
            <a:rPr lang="en-ZA" sz="1600" kern="1200" dirty="0"/>
            <a:t>Jonian Makgoatha</a:t>
          </a:r>
        </a:p>
        <a:p>
          <a:pPr marL="171450" lvl="1" indent="-171450" algn="l" defTabSz="711200">
            <a:lnSpc>
              <a:spcPct val="90000"/>
            </a:lnSpc>
            <a:spcBef>
              <a:spcPct val="0"/>
            </a:spcBef>
            <a:spcAft>
              <a:spcPct val="15000"/>
            </a:spcAft>
            <a:buChar char="•"/>
          </a:pPr>
          <a:r>
            <a:rPr lang="en-US" sz="1600" kern="1200" dirty="0" err="1"/>
            <a:t>Matshidiso</a:t>
          </a:r>
          <a:r>
            <a:rPr lang="en-US" sz="1600" kern="1200" dirty="0"/>
            <a:t> </a:t>
          </a:r>
          <a:r>
            <a:rPr lang="en-US" sz="1600" kern="1200" dirty="0" err="1"/>
            <a:t>Tshose</a:t>
          </a:r>
          <a:endParaRPr lang="en-ZA" sz="1600" kern="1200" dirty="0"/>
        </a:p>
        <a:p>
          <a:pPr marL="171450" lvl="1" indent="-171450" algn="l" defTabSz="711200">
            <a:lnSpc>
              <a:spcPct val="90000"/>
            </a:lnSpc>
            <a:spcBef>
              <a:spcPct val="0"/>
            </a:spcBef>
            <a:spcAft>
              <a:spcPct val="15000"/>
            </a:spcAft>
            <a:buChar char="•"/>
          </a:pPr>
          <a:r>
            <a:rPr lang="en-ZA" sz="1600" kern="1200" dirty="0"/>
            <a:t>Nomusa Radebe</a:t>
          </a:r>
        </a:p>
        <a:p>
          <a:pPr marL="171450" lvl="1" indent="-171450" algn="l" defTabSz="711200">
            <a:lnSpc>
              <a:spcPct val="90000"/>
            </a:lnSpc>
            <a:spcBef>
              <a:spcPct val="0"/>
            </a:spcBef>
            <a:spcAft>
              <a:spcPct val="15000"/>
            </a:spcAft>
            <a:buChar char="•"/>
          </a:pPr>
          <a:r>
            <a:rPr lang="en-ZA" sz="1600" kern="1200" dirty="0"/>
            <a:t>Weliswa Tyilana</a:t>
          </a:r>
        </a:p>
        <a:p>
          <a:pPr marL="171450" lvl="1" indent="-171450" algn="l" defTabSz="711200">
            <a:lnSpc>
              <a:spcPct val="90000"/>
            </a:lnSpc>
            <a:spcBef>
              <a:spcPct val="0"/>
            </a:spcBef>
            <a:spcAft>
              <a:spcPct val="15000"/>
            </a:spcAft>
            <a:buChar char="•"/>
          </a:pPr>
          <a:r>
            <a:rPr lang="en-ZA" sz="1600" kern="1200" dirty="0"/>
            <a:t>Chantel Abdullah</a:t>
          </a:r>
        </a:p>
        <a:p>
          <a:pPr marL="171450" lvl="1" indent="-171450" algn="l" defTabSz="711200">
            <a:lnSpc>
              <a:spcPct val="90000"/>
            </a:lnSpc>
            <a:spcBef>
              <a:spcPct val="0"/>
            </a:spcBef>
            <a:spcAft>
              <a:spcPct val="15000"/>
            </a:spcAft>
            <a:buChar char="•"/>
          </a:pPr>
          <a:r>
            <a:rPr lang="en-ZA" sz="1600" kern="1200" dirty="0"/>
            <a:t>Sikhonzele Gqaleni</a:t>
          </a:r>
        </a:p>
      </dsp:txBody>
      <dsp:txXfrm rot="-5400000">
        <a:off x="3932392" y="185031"/>
        <a:ext cx="5713556" cy="3420308"/>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FD26062-7206-42FE-A191-BB5A3F24A240}"/>
              </a:ext>
            </a:extLst>
          </p:cNvPr>
          <p:cNvSpPr>
            <a:spLocks noGrp="1"/>
          </p:cNvSpPr>
          <p:nvPr>
            <p:ph type="hdr" sz="quarter"/>
          </p:nvPr>
        </p:nvSpPr>
        <p:spPr>
          <a:xfrm>
            <a:off x="0" y="0"/>
            <a:ext cx="2921582" cy="495348"/>
          </a:xfrm>
          <a:prstGeom prst="rect">
            <a:avLst/>
          </a:prstGeom>
        </p:spPr>
        <p:txBody>
          <a:bodyPr vert="horz" lIns="91440" tIns="45720" rIns="91440" bIns="45720" rtlCol="0"/>
          <a:lstStyle>
            <a:lvl1pPr algn="l">
              <a:defRPr sz="1200"/>
            </a:lvl1pPr>
          </a:lstStyle>
          <a:p>
            <a:endParaRPr lang="en-GB" dirty="0"/>
          </a:p>
        </p:txBody>
      </p:sp>
      <p:sp>
        <p:nvSpPr>
          <p:cNvPr id="3" name="Date Placeholder 2">
            <a:extLst>
              <a:ext uri="{FF2B5EF4-FFF2-40B4-BE49-F238E27FC236}">
                <a16:creationId xmlns:a16="http://schemas.microsoft.com/office/drawing/2014/main" id="{FB410131-BC1B-4C83-BAA0-CD13BC2812C6}"/>
              </a:ext>
            </a:extLst>
          </p:cNvPr>
          <p:cNvSpPr>
            <a:spLocks noGrp="1"/>
          </p:cNvSpPr>
          <p:nvPr>
            <p:ph type="dt" sz="quarter" idx="1"/>
          </p:nvPr>
        </p:nvSpPr>
        <p:spPr>
          <a:xfrm>
            <a:off x="3818971" y="0"/>
            <a:ext cx="2921582" cy="495348"/>
          </a:xfrm>
          <a:prstGeom prst="rect">
            <a:avLst/>
          </a:prstGeom>
        </p:spPr>
        <p:txBody>
          <a:bodyPr vert="horz" lIns="91440" tIns="45720" rIns="91440" bIns="45720" rtlCol="0"/>
          <a:lstStyle>
            <a:lvl1pPr algn="r">
              <a:defRPr sz="1200"/>
            </a:lvl1pPr>
          </a:lstStyle>
          <a:p>
            <a:fld id="{43E9E0EE-1DCB-4F30-B077-464F007E46A9}" type="datetimeFigureOut">
              <a:rPr lang="en-GB" smtClean="0"/>
              <a:t>24/08/2026</a:t>
            </a:fld>
            <a:endParaRPr lang="en-GB" dirty="0"/>
          </a:p>
        </p:txBody>
      </p:sp>
      <p:sp>
        <p:nvSpPr>
          <p:cNvPr id="4" name="Footer Placeholder 3">
            <a:extLst>
              <a:ext uri="{FF2B5EF4-FFF2-40B4-BE49-F238E27FC236}">
                <a16:creationId xmlns:a16="http://schemas.microsoft.com/office/drawing/2014/main" id="{83B17F80-520F-4F97-9BFD-F218B23CB8E9}"/>
              </a:ext>
            </a:extLst>
          </p:cNvPr>
          <p:cNvSpPr>
            <a:spLocks noGrp="1"/>
          </p:cNvSpPr>
          <p:nvPr>
            <p:ph type="ftr" sz="quarter" idx="2"/>
          </p:nvPr>
        </p:nvSpPr>
        <p:spPr>
          <a:xfrm>
            <a:off x="0" y="9377317"/>
            <a:ext cx="2921582" cy="49534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a:extLst>
              <a:ext uri="{FF2B5EF4-FFF2-40B4-BE49-F238E27FC236}">
                <a16:creationId xmlns:a16="http://schemas.microsoft.com/office/drawing/2014/main" id="{64D9C2C7-6FAF-40EA-AAF4-3EFD6C389A42}"/>
              </a:ext>
            </a:extLst>
          </p:cNvPr>
          <p:cNvSpPr>
            <a:spLocks noGrp="1"/>
          </p:cNvSpPr>
          <p:nvPr>
            <p:ph type="sldNum" sz="quarter" idx="3"/>
          </p:nvPr>
        </p:nvSpPr>
        <p:spPr>
          <a:xfrm>
            <a:off x="3818971" y="9377317"/>
            <a:ext cx="2921582" cy="495347"/>
          </a:xfrm>
          <a:prstGeom prst="rect">
            <a:avLst/>
          </a:prstGeom>
        </p:spPr>
        <p:txBody>
          <a:bodyPr vert="horz" lIns="91440" tIns="45720" rIns="91440" bIns="45720" rtlCol="0" anchor="b"/>
          <a:lstStyle>
            <a:lvl1pPr algn="r">
              <a:defRPr sz="1200"/>
            </a:lvl1pPr>
          </a:lstStyle>
          <a:p>
            <a:fld id="{6AFBB4C9-A071-41E4-892E-F03D70EA8B87}" type="slidenum">
              <a:rPr lang="en-GB" smtClean="0"/>
              <a:t>‹#›</a:t>
            </a:fld>
            <a:endParaRPr lang="en-GB" dirty="0"/>
          </a:p>
        </p:txBody>
      </p:sp>
    </p:spTree>
    <p:extLst>
      <p:ext uri="{BB962C8B-B14F-4D97-AF65-F5344CB8AC3E}">
        <p14:creationId xmlns:p14="http://schemas.microsoft.com/office/powerpoint/2010/main" val="12461256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1582" cy="49534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18971" y="0"/>
            <a:ext cx="2921582" cy="495348"/>
          </a:xfrm>
          <a:prstGeom prst="rect">
            <a:avLst/>
          </a:prstGeom>
        </p:spPr>
        <p:txBody>
          <a:bodyPr vert="horz" lIns="91440" tIns="45720" rIns="91440" bIns="45720" rtlCol="0"/>
          <a:lstStyle>
            <a:lvl1pPr algn="r">
              <a:defRPr sz="1200"/>
            </a:lvl1pPr>
          </a:lstStyle>
          <a:p>
            <a:fld id="{19CE7D0A-618D-469D-A0F6-7E10C3D47CE6}" type="datetimeFigureOut">
              <a:rPr lang="en-GB" smtClean="0"/>
              <a:t>24/08/2026</a:t>
            </a:fld>
            <a:endParaRPr lang="en-GB" dirty="0"/>
          </a:p>
        </p:txBody>
      </p:sp>
      <p:sp>
        <p:nvSpPr>
          <p:cNvPr id="4" name="Slide Image Placeholder 3"/>
          <p:cNvSpPr>
            <a:spLocks noGrp="1" noRot="1" noChangeAspect="1"/>
          </p:cNvSpPr>
          <p:nvPr>
            <p:ph type="sldImg" idx="2"/>
          </p:nvPr>
        </p:nvSpPr>
        <p:spPr>
          <a:xfrm>
            <a:off x="409575" y="1233488"/>
            <a:ext cx="5922963" cy="3332162"/>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4212" y="4751219"/>
            <a:ext cx="5393690" cy="388736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377317"/>
            <a:ext cx="2921582" cy="49534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18971" y="9377317"/>
            <a:ext cx="2921582" cy="495347"/>
          </a:xfrm>
          <a:prstGeom prst="rect">
            <a:avLst/>
          </a:prstGeom>
        </p:spPr>
        <p:txBody>
          <a:bodyPr vert="horz" lIns="91440" tIns="45720" rIns="91440" bIns="45720" rtlCol="0" anchor="b"/>
          <a:lstStyle>
            <a:lvl1pPr algn="r">
              <a:defRPr sz="1200"/>
            </a:lvl1pPr>
          </a:lstStyle>
          <a:p>
            <a:fld id="{42843C31-A911-4174-806B-8AA6C10B71FB}" type="slidenum">
              <a:rPr lang="en-GB" smtClean="0"/>
              <a:t>‹#›</a:t>
            </a:fld>
            <a:endParaRPr lang="en-GB" dirty="0"/>
          </a:p>
        </p:txBody>
      </p:sp>
    </p:spTree>
    <p:extLst>
      <p:ext uri="{BB962C8B-B14F-4D97-AF65-F5344CB8AC3E}">
        <p14:creationId xmlns:p14="http://schemas.microsoft.com/office/powerpoint/2010/main" val="34616444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42843C31-A911-4174-806B-8AA6C10B71FB}" type="slidenum">
              <a:rPr lang="en-GB" smtClean="0"/>
              <a:t>1</a:t>
            </a:fld>
            <a:endParaRPr lang="en-GB" dirty="0"/>
          </a:p>
        </p:txBody>
      </p:sp>
    </p:spTree>
    <p:extLst>
      <p:ext uri="{BB962C8B-B14F-4D97-AF65-F5344CB8AC3E}">
        <p14:creationId xmlns:p14="http://schemas.microsoft.com/office/powerpoint/2010/main" val="38932162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A50BA-E003-B227-3749-9A356CF9B5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70C345-98C0-917C-9848-B872C06037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DA4905-8763-6922-C49A-DABF147CC45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DD8EB4D-4793-826C-72E2-80B69AB62062}"/>
              </a:ext>
            </a:extLst>
          </p:cNvPr>
          <p:cNvSpPr>
            <a:spLocks noGrp="1"/>
          </p:cNvSpPr>
          <p:nvPr>
            <p:ph type="sldNum" sz="quarter" idx="5"/>
          </p:nvPr>
        </p:nvSpPr>
        <p:spPr/>
        <p:txBody>
          <a:bodyPr/>
          <a:lstStyle/>
          <a:p>
            <a:fld id="{42843C31-A911-4174-806B-8AA6C10B71FB}" type="slidenum">
              <a:rPr lang="en-GB" smtClean="0"/>
              <a:t>2</a:t>
            </a:fld>
            <a:endParaRPr lang="en-GB" dirty="0"/>
          </a:p>
        </p:txBody>
      </p:sp>
    </p:spTree>
    <p:extLst>
      <p:ext uri="{BB962C8B-B14F-4D97-AF65-F5344CB8AC3E}">
        <p14:creationId xmlns:p14="http://schemas.microsoft.com/office/powerpoint/2010/main" val="6558752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42843C31-A911-4174-806B-8AA6C10B71FB}" type="slidenum">
              <a:rPr lang="en-GB" smtClean="0"/>
              <a:t>3</a:t>
            </a:fld>
            <a:endParaRPr lang="en-GB" dirty="0"/>
          </a:p>
        </p:txBody>
      </p:sp>
    </p:spTree>
    <p:extLst>
      <p:ext uri="{BB962C8B-B14F-4D97-AF65-F5344CB8AC3E}">
        <p14:creationId xmlns:p14="http://schemas.microsoft.com/office/powerpoint/2010/main" val="19086833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843C31-A911-4174-806B-8AA6C10B71FB}" type="slidenum">
              <a:rPr lang="en-GB" smtClean="0"/>
              <a:t>27</a:t>
            </a:fld>
            <a:endParaRPr lang="en-GB" dirty="0"/>
          </a:p>
        </p:txBody>
      </p:sp>
    </p:spTree>
    <p:extLst>
      <p:ext uri="{BB962C8B-B14F-4D97-AF65-F5344CB8AC3E}">
        <p14:creationId xmlns:p14="http://schemas.microsoft.com/office/powerpoint/2010/main" val="22757435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E7388-89DD-9F23-CA59-F6E136EA17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29A1B2-E74C-EBAA-51FE-1081602517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98F108-5E76-2C24-F9DF-C4ABF08664C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9C7A42A-8DDC-E514-D471-99C40E70FFA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843C31-A911-4174-806B-8AA6C10B71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82160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3C9A66-4900-F10C-19DB-F8283E29C8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D76DCE-B4C5-52F7-48D5-10BF11B227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BF878E-DDDF-D0D9-5BFA-7BF2609AB98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FC0B188-612D-0565-C8F2-FE068EA14E51}"/>
              </a:ext>
            </a:extLst>
          </p:cNvPr>
          <p:cNvSpPr>
            <a:spLocks noGrp="1"/>
          </p:cNvSpPr>
          <p:nvPr>
            <p:ph type="sldNum" sz="quarter" idx="5"/>
          </p:nvPr>
        </p:nvSpPr>
        <p:spPr/>
        <p:txBody>
          <a:bodyPr/>
          <a:lstStyle/>
          <a:p>
            <a:fld id="{42843C31-A911-4174-806B-8AA6C10B71FB}" type="slidenum">
              <a:rPr lang="en-GB" smtClean="0"/>
              <a:t>29</a:t>
            </a:fld>
            <a:endParaRPr lang="en-GB"/>
          </a:p>
        </p:txBody>
      </p:sp>
    </p:spTree>
    <p:extLst>
      <p:ext uri="{BB962C8B-B14F-4D97-AF65-F5344CB8AC3E}">
        <p14:creationId xmlns:p14="http://schemas.microsoft.com/office/powerpoint/2010/main" val="6304173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F0823-CD0B-A4C9-2A61-3A068C25FC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3CEEAF-F925-6C5B-1C3E-B15E33AE8D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D6A9A1-EB63-BB36-80DA-C793485F372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5B7B753-EBDE-BD4E-1C33-C42D0D98B794}"/>
              </a:ext>
            </a:extLst>
          </p:cNvPr>
          <p:cNvSpPr>
            <a:spLocks noGrp="1"/>
          </p:cNvSpPr>
          <p:nvPr>
            <p:ph type="sldNum" sz="quarter" idx="5"/>
          </p:nvPr>
        </p:nvSpPr>
        <p:spPr/>
        <p:txBody>
          <a:bodyPr/>
          <a:lstStyle/>
          <a:p>
            <a:fld id="{42843C31-A911-4174-806B-8AA6C10B71FB}" type="slidenum">
              <a:rPr lang="en-GB" smtClean="0"/>
              <a:t>30</a:t>
            </a:fld>
            <a:endParaRPr lang="en-GB"/>
          </a:p>
        </p:txBody>
      </p:sp>
    </p:spTree>
    <p:extLst>
      <p:ext uri="{BB962C8B-B14F-4D97-AF65-F5344CB8AC3E}">
        <p14:creationId xmlns:p14="http://schemas.microsoft.com/office/powerpoint/2010/main" val="2351785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828E2-9850-B684-713D-99ED8FF424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B32E90-CA03-E57E-B8CC-77F9076024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26FD0E-B1DD-17E9-0328-AD8F6675138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6C02303-C796-3934-1854-95B847C79476}"/>
              </a:ext>
            </a:extLst>
          </p:cNvPr>
          <p:cNvSpPr>
            <a:spLocks noGrp="1"/>
          </p:cNvSpPr>
          <p:nvPr>
            <p:ph type="sldNum" sz="quarter" idx="5"/>
          </p:nvPr>
        </p:nvSpPr>
        <p:spPr/>
        <p:txBody>
          <a:bodyPr/>
          <a:lstStyle/>
          <a:p>
            <a:fld id="{42843C31-A911-4174-806B-8AA6C10B71FB}" type="slidenum">
              <a:rPr lang="en-GB" smtClean="0"/>
              <a:t>31</a:t>
            </a:fld>
            <a:endParaRPr lang="en-GB"/>
          </a:p>
        </p:txBody>
      </p:sp>
    </p:spTree>
    <p:extLst>
      <p:ext uri="{BB962C8B-B14F-4D97-AF65-F5344CB8AC3E}">
        <p14:creationId xmlns:p14="http://schemas.microsoft.com/office/powerpoint/2010/main" val="14416874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42843C31-A911-4174-806B-8AA6C10B71FB}" type="slidenum">
              <a:rPr lang="en-GB" smtClean="0"/>
              <a:t>32</a:t>
            </a:fld>
            <a:endParaRPr lang="en-GB" dirty="0"/>
          </a:p>
        </p:txBody>
      </p:sp>
    </p:spTree>
    <p:extLst>
      <p:ext uri="{BB962C8B-B14F-4D97-AF65-F5344CB8AC3E}">
        <p14:creationId xmlns:p14="http://schemas.microsoft.com/office/powerpoint/2010/main" val="37841046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42843C31-A911-4174-806B-8AA6C10B71FB}" type="slidenum">
              <a:rPr lang="en-GB" smtClean="0"/>
              <a:t>33</a:t>
            </a:fld>
            <a:endParaRPr lang="en-GB" dirty="0"/>
          </a:p>
        </p:txBody>
      </p:sp>
    </p:spTree>
    <p:extLst>
      <p:ext uri="{BB962C8B-B14F-4D97-AF65-F5344CB8AC3E}">
        <p14:creationId xmlns:p14="http://schemas.microsoft.com/office/powerpoint/2010/main" val="8533396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453444-670B-BD28-2FDC-FCEC6018F2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843076-D29F-AAB2-8FDB-00304016C0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859F57-3574-39EF-6513-CD4BD88C70E6}"/>
              </a:ext>
            </a:extLst>
          </p:cNvPr>
          <p:cNvSpPr>
            <a:spLocks noGrp="1"/>
          </p:cNvSpPr>
          <p:nvPr>
            <p:ph type="body" idx="1"/>
          </p:nvPr>
        </p:nvSpPr>
        <p:spPr/>
        <p:txBody>
          <a:bodyPr/>
          <a:lstStyle/>
          <a:p>
            <a:endParaRPr lang="en-ZA" dirty="0"/>
          </a:p>
        </p:txBody>
      </p:sp>
      <p:sp>
        <p:nvSpPr>
          <p:cNvPr id="4" name="Slide Number Placeholder 3">
            <a:extLst>
              <a:ext uri="{FF2B5EF4-FFF2-40B4-BE49-F238E27FC236}">
                <a16:creationId xmlns:a16="http://schemas.microsoft.com/office/drawing/2014/main" id="{C7C940A1-C6D0-D44E-CFF9-51A84887A86C}"/>
              </a:ext>
            </a:extLst>
          </p:cNvPr>
          <p:cNvSpPr>
            <a:spLocks noGrp="1"/>
          </p:cNvSpPr>
          <p:nvPr>
            <p:ph type="sldNum" sz="quarter" idx="5"/>
          </p:nvPr>
        </p:nvSpPr>
        <p:spPr/>
        <p:txBody>
          <a:bodyPr/>
          <a:lstStyle/>
          <a:p>
            <a:fld id="{42843C31-A911-4174-806B-8AA6C10B71FB}" type="slidenum">
              <a:rPr lang="en-GB" smtClean="0"/>
              <a:t>34</a:t>
            </a:fld>
            <a:endParaRPr lang="en-GB" dirty="0"/>
          </a:p>
        </p:txBody>
      </p:sp>
    </p:spTree>
    <p:extLst>
      <p:ext uri="{BB962C8B-B14F-4D97-AF65-F5344CB8AC3E}">
        <p14:creationId xmlns:p14="http://schemas.microsoft.com/office/powerpoint/2010/main" val="25605902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D0EEA1-254F-E0B2-B86B-7A72C71289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396E1F-CEDF-4F1D-7FF5-687D991879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A5B6EB-CBE8-19C8-A34F-1FDFECC58811}"/>
              </a:ext>
            </a:extLst>
          </p:cNvPr>
          <p:cNvSpPr>
            <a:spLocks noGrp="1"/>
          </p:cNvSpPr>
          <p:nvPr>
            <p:ph type="body" idx="1"/>
          </p:nvPr>
        </p:nvSpPr>
        <p:spPr/>
        <p:txBody>
          <a:bodyPr/>
          <a:lstStyle/>
          <a:p>
            <a:endParaRPr lang="en-ZA" dirty="0"/>
          </a:p>
        </p:txBody>
      </p:sp>
      <p:sp>
        <p:nvSpPr>
          <p:cNvPr id="4" name="Slide Number Placeholder 3">
            <a:extLst>
              <a:ext uri="{FF2B5EF4-FFF2-40B4-BE49-F238E27FC236}">
                <a16:creationId xmlns:a16="http://schemas.microsoft.com/office/drawing/2014/main" id="{A2A6C84F-CF13-60F0-B14B-AEB6F3A57AB7}"/>
              </a:ext>
            </a:extLst>
          </p:cNvPr>
          <p:cNvSpPr>
            <a:spLocks noGrp="1"/>
          </p:cNvSpPr>
          <p:nvPr>
            <p:ph type="sldNum" sz="quarter" idx="5"/>
          </p:nvPr>
        </p:nvSpPr>
        <p:spPr/>
        <p:txBody>
          <a:bodyPr/>
          <a:lstStyle/>
          <a:p>
            <a:fld id="{42843C31-A911-4174-806B-8AA6C10B71FB}" type="slidenum">
              <a:rPr lang="en-GB" smtClean="0"/>
              <a:t>35</a:t>
            </a:fld>
            <a:endParaRPr lang="en-GB" dirty="0"/>
          </a:p>
        </p:txBody>
      </p:sp>
    </p:spTree>
    <p:extLst>
      <p:ext uri="{BB962C8B-B14F-4D97-AF65-F5344CB8AC3E}">
        <p14:creationId xmlns:p14="http://schemas.microsoft.com/office/powerpoint/2010/main" val="22445574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6247C-BC67-61D8-AFC2-F9E9A92569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96A5D1-9631-467D-B0C8-FF2322A48A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A82BC4-229F-C6AE-474B-B41C199A9602}"/>
              </a:ext>
            </a:extLst>
          </p:cNvPr>
          <p:cNvSpPr>
            <a:spLocks noGrp="1"/>
          </p:cNvSpPr>
          <p:nvPr>
            <p:ph type="body" idx="1"/>
          </p:nvPr>
        </p:nvSpPr>
        <p:spPr/>
        <p:txBody>
          <a:bodyPr/>
          <a:lstStyle/>
          <a:p>
            <a:endParaRPr lang="en-ZA" dirty="0"/>
          </a:p>
        </p:txBody>
      </p:sp>
      <p:sp>
        <p:nvSpPr>
          <p:cNvPr id="4" name="Slide Number Placeholder 3">
            <a:extLst>
              <a:ext uri="{FF2B5EF4-FFF2-40B4-BE49-F238E27FC236}">
                <a16:creationId xmlns:a16="http://schemas.microsoft.com/office/drawing/2014/main" id="{0DA67AF9-4AD8-6232-1F3F-FD7264C2EAB3}"/>
              </a:ext>
            </a:extLst>
          </p:cNvPr>
          <p:cNvSpPr>
            <a:spLocks noGrp="1"/>
          </p:cNvSpPr>
          <p:nvPr>
            <p:ph type="sldNum" sz="quarter" idx="5"/>
          </p:nvPr>
        </p:nvSpPr>
        <p:spPr/>
        <p:txBody>
          <a:bodyPr/>
          <a:lstStyle/>
          <a:p>
            <a:fld id="{42843C31-A911-4174-806B-8AA6C10B71FB}" type="slidenum">
              <a:rPr lang="en-GB" smtClean="0"/>
              <a:t>36</a:t>
            </a:fld>
            <a:endParaRPr lang="en-GB" dirty="0"/>
          </a:p>
        </p:txBody>
      </p:sp>
    </p:spTree>
    <p:extLst>
      <p:ext uri="{BB962C8B-B14F-4D97-AF65-F5344CB8AC3E}">
        <p14:creationId xmlns:p14="http://schemas.microsoft.com/office/powerpoint/2010/main" val="9571947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42843C31-A911-4174-806B-8AA6C10B71FB}" type="slidenum">
              <a:rPr lang="en-GB" smtClean="0"/>
              <a:t>37</a:t>
            </a:fld>
            <a:endParaRPr lang="en-GB" dirty="0"/>
          </a:p>
        </p:txBody>
      </p:sp>
    </p:spTree>
    <p:extLst>
      <p:ext uri="{BB962C8B-B14F-4D97-AF65-F5344CB8AC3E}">
        <p14:creationId xmlns:p14="http://schemas.microsoft.com/office/powerpoint/2010/main" val="16732355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42843C31-A911-4174-806B-8AA6C10B71FB}" type="slidenum">
              <a:rPr lang="en-GB" smtClean="0"/>
              <a:t>39</a:t>
            </a:fld>
            <a:endParaRPr lang="en-GB" dirty="0"/>
          </a:p>
        </p:txBody>
      </p:sp>
    </p:spTree>
    <p:extLst>
      <p:ext uri="{BB962C8B-B14F-4D97-AF65-F5344CB8AC3E}">
        <p14:creationId xmlns:p14="http://schemas.microsoft.com/office/powerpoint/2010/main" val="35388921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843C31-A911-4174-806B-8AA6C10B71FB}" type="slidenum">
              <a:rPr lang="en-GB" smtClean="0"/>
              <a:t>44</a:t>
            </a:fld>
            <a:endParaRPr lang="en-GB" dirty="0"/>
          </a:p>
        </p:txBody>
      </p:sp>
    </p:spTree>
    <p:extLst>
      <p:ext uri="{BB962C8B-B14F-4D97-AF65-F5344CB8AC3E}">
        <p14:creationId xmlns:p14="http://schemas.microsoft.com/office/powerpoint/2010/main" val="28610204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18" Type="http://schemas.openxmlformats.org/officeDocument/2006/relationships/image" Target="../media/image32.png"/><Relationship Id="rId3" Type="http://schemas.openxmlformats.org/officeDocument/2006/relationships/image" Target="../media/image17.png"/><Relationship Id="rId21" Type="http://schemas.openxmlformats.org/officeDocument/2006/relationships/image" Target="../media/image35.png"/><Relationship Id="rId7" Type="http://schemas.openxmlformats.org/officeDocument/2006/relationships/image" Target="../media/image21.png"/><Relationship Id="rId12" Type="http://schemas.openxmlformats.org/officeDocument/2006/relationships/image" Target="../media/image26.png"/><Relationship Id="rId17" Type="http://schemas.openxmlformats.org/officeDocument/2006/relationships/image" Target="../media/image31.png"/><Relationship Id="rId25" Type="http://schemas.openxmlformats.org/officeDocument/2006/relationships/image" Target="../media/image39.png"/><Relationship Id="rId2" Type="http://schemas.openxmlformats.org/officeDocument/2006/relationships/image" Target="../media/image16.png"/><Relationship Id="rId16" Type="http://schemas.openxmlformats.org/officeDocument/2006/relationships/image" Target="../media/image30.png"/><Relationship Id="rId20" Type="http://schemas.openxmlformats.org/officeDocument/2006/relationships/image" Target="../media/image34.png"/><Relationship Id="rId1" Type="http://schemas.openxmlformats.org/officeDocument/2006/relationships/slideMaster" Target="../slideMasters/slideMaster1.xml"/><Relationship Id="rId6" Type="http://schemas.openxmlformats.org/officeDocument/2006/relationships/image" Target="../media/image20.png"/><Relationship Id="rId11" Type="http://schemas.openxmlformats.org/officeDocument/2006/relationships/image" Target="../media/image25.png"/><Relationship Id="rId24" Type="http://schemas.openxmlformats.org/officeDocument/2006/relationships/image" Target="../media/image38.png"/><Relationship Id="rId5" Type="http://schemas.openxmlformats.org/officeDocument/2006/relationships/image" Target="../media/image19.png"/><Relationship Id="rId15" Type="http://schemas.openxmlformats.org/officeDocument/2006/relationships/image" Target="../media/image29.png"/><Relationship Id="rId23" Type="http://schemas.openxmlformats.org/officeDocument/2006/relationships/image" Target="../media/image37.png"/><Relationship Id="rId10" Type="http://schemas.openxmlformats.org/officeDocument/2006/relationships/image" Target="../media/image24.png"/><Relationship Id="rId19" Type="http://schemas.openxmlformats.org/officeDocument/2006/relationships/image" Target="../media/image33.png"/><Relationship Id="rId4" Type="http://schemas.openxmlformats.org/officeDocument/2006/relationships/image" Target="../media/image18.png"/><Relationship Id="rId9" Type="http://schemas.openxmlformats.org/officeDocument/2006/relationships/image" Target="../media/image23.png"/><Relationship Id="rId14" Type="http://schemas.openxmlformats.org/officeDocument/2006/relationships/image" Target="../media/image28.png"/><Relationship Id="rId22" Type="http://schemas.openxmlformats.org/officeDocument/2006/relationships/image" Target="../media/image36.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oleObject" Target="../embeddings/oleObject3.bin"/><Relationship Id="rId7" Type="http://schemas.openxmlformats.org/officeDocument/2006/relationships/image" Target="../media/image49.png"/><Relationship Id="rId2" Type="http://schemas.openxmlformats.org/officeDocument/2006/relationships/slideMaster" Target="../slideMasters/slideMaster3.xml"/><Relationship Id="rId1" Type="http://schemas.openxmlformats.org/officeDocument/2006/relationships/tags" Target="../tags/tag4.xml"/><Relationship Id="rId6" Type="http://schemas.openxmlformats.org/officeDocument/2006/relationships/image" Target="../media/image48.jpeg"/><Relationship Id="rId5" Type="http://schemas.openxmlformats.org/officeDocument/2006/relationships/image" Target="../media/image47.jpeg"/><Relationship Id="rId10" Type="http://schemas.openxmlformats.org/officeDocument/2006/relationships/image" Target="../media/image2.emf"/><Relationship Id="rId4" Type="http://schemas.openxmlformats.org/officeDocument/2006/relationships/image" Target="../media/image46.emf"/><Relationship Id="rId9" Type="http://schemas.openxmlformats.org/officeDocument/2006/relationships/image" Target="../media/image51.jpe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oleObject" Target="../embeddings/oleObject4.bin"/><Relationship Id="rId7" Type="http://schemas.openxmlformats.org/officeDocument/2006/relationships/image" Target="../media/image2.emf"/><Relationship Id="rId2" Type="http://schemas.openxmlformats.org/officeDocument/2006/relationships/slideMaster" Target="../slideMasters/slideMaster3.xml"/><Relationship Id="rId1" Type="http://schemas.openxmlformats.org/officeDocument/2006/relationships/tags" Target="../tags/tag5.xml"/><Relationship Id="rId6" Type="http://schemas.microsoft.com/office/2007/relationships/hdphoto" Target="../media/hdphoto1.wdp"/><Relationship Id="rId5" Type="http://schemas.openxmlformats.org/officeDocument/2006/relationships/image" Target="../media/image52.png"/><Relationship Id="rId4" Type="http://schemas.openxmlformats.org/officeDocument/2006/relationships/image" Target="../media/image46.emf"/></Relationships>
</file>

<file path=ppt/slideLayouts/_rels/slideLayout62.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3.xml"/><Relationship Id="rId1" Type="http://schemas.openxmlformats.org/officeDocument/2006/relationships/tags" Target="../tags/tag6.xml"/><Relationship Id="rId6" Type="http://schemas.openxmlformats.org/officeDocument/2006/relationships/image" Target="../media/image2.emf"/><Relationship Id="rId5" Type="http://schemas.openxmlformats.org/officeDocument/2006/relationships/image" Target="../media/image53.jpeg"/><Relationship Id="rId4" Type="http://schemas.openxmlformats.org/officeDocument/2006/relationships/image" Target="../media/image46.emf"/></Relationships>
</file>

<file path=ppt/slideLayouts/_rels/slideLayout63.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3.xml"/><Relationship Id="rId1" Type="http://schemas.openxmlformats.org/officeDocument/2006/relationships/tags" Target="../tags/tag7.xml"/><Relationship Id="rId5" Type="http://schemas.openxmlformats.org/officeDocument/2006/relationships/image" Target="../media/image2.emf"/><Relationship Id="rId4" Type="http://schemas.openxmlformats.org/officeDocument/2006/relationships/image" Target="../media/image46.emf"/></Relationships>
</file>

<file path=ppt/slideLayouts/_rels/slideLayout64.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3.xml"/><Relationship Id="rId1" Type="http://schemas.openxmlformats.org/officeDocument/2006/relationships/tags" Target="../tags/tag8.xml"/><Relationship Id="rId5" Type="http://schemas.openxmlformats.org/officeDocument/2006/relationships/image" Target="../media/image2.emf"/><Relationship Id="rId4" Type="http://schemas.openxmlformats.org/officeDocument/2006/relationships/image" Target="../media/image46.emf"/></Relationships>
</file>

<file path=ppt/slideLayouts/_rels/slideLayout65.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3.xml"/><Relationship Id="rId1" Type="http://schemas.openxmlformats.org/officeDocument/2006/relationships/tags" Target="../tags/tag9.xml"/><Relationship Id="rId4" Type="http://schemas.openxmlformats.org/officeDocument/2006/relationships/image" Target="../media/image46.emf"/></Relationships>
</file>

<file path=ppt/slideLayouts/_rels/slideLayout66.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3.xml"/><Relationship Id="rId1" Type="http://schemas.openxmlformats.org/officeDocument/2006/relationships/tags" Target="../tags/tag10.xml"/><Relationship Id="rId4" Type="http://schemas.openxmlformats.org/officeDocument/2006/relationships/image" Target="../media/image46.emf"/></Relationships>
</file>

<file path=ppt/slideLayouts/_rels/slideLayout67.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3.xml"/><Relationship Id="rId1" Type="http://schemas.openxmlformats.org/officeDocument/2006/relationships/tags" Target="../tags/tag11.xml"/><Relationship Id="rId4" Type="http://schemas.openxmlformats.org/officeDocument/2006/relationships/image" Target="../media/image46.emf"/></Relationships>
</file>

<file path=ppt/slideLayouts/_rels/slideLayout68.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2.xml"/><Relationship Id="rId4" Type="http://schemas.openxmlformats.org/officeDocument/2006/relationships/image" Target="../media/image46.emf"/></Relationships>
</file>

<file path=ppt/slideLayouts/_rels/slideLayout69.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image" Target="../media/image46.emf"/><Relationship Id="rId4" Type="http://schemas.openxmlformats.org/officeDocument/2006/relationships/oleObject" Target="../embeddings/oleObject12.bin"/></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image" Target="../media/image66.png"/><Relationship Id="rId3" Type="http://schemas.openxmlformats.org/officeDocument/2006/relationships/image" Target="../media/image56.png"/><Relationship Id="rId7" Type="http://schemas.openxmlformats.org/officeDocument/2006/relationships/image" Target="../media/image60.png"/><Relationship Id="rId12" Type="http://schemas.openxmlformats.org/officeDocument/2006/relationships/image" Target="../media/image65.png"/><Relationship Id="rId2" Type="http://schemas.openxmlformats.org/officeDocument/2006/relationships/image" Target="../media/image55.jpeg"/><Relationship Id="rId1" Type="http://schemas.openxmlformats.org/officeDocument/2006/relationships/slideMaster" Target="../slideMasters/slideMaster3.xml"/><Relationship Id="rId6" Type="http://schemas.openxmlformats.org/officeDocument/2006/relationships/image" Target="../media/image59.png"/><Relationship Id="rId11" Type="http://schemas.openxmlformats.org/officeDocument/2006/relationships/image" Target="../media/image64.png"/><Relationship Id="rId5" Type="http://schemas.openxmlformats.org/officeDocument/2006/relationships/image" Target="../media/image58.png"/><Relationship Id="rId10" Type="http://schemas.openxmlformats.org/officeDocument/2006/relationships/image" Target="../media/image63.png"/><Relationship Id="rId4" Type="http://schemas.openxmlformats.org/officeDocument/2006/relationships/image" Target="../media/image57.png"/><Relationship Id="rId9" Type="http://schemas.openxmlformats.org/officeDocument/2006/relationships/image" Target="../media/image62.png"/><Relationship Id="rId14" Type="http://schemas.openxmlformats.org/officeDocument/2006/relationships/image" Target="../media/image67.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3.xml"/><Relationship Id="rId1" Type="http://schemas.openxmlformats.org/officeDocument/2006/relationships/tags" Target="../tags/tag15.xml"/><Relationship Id="rId4" Type="http://schemas.openxmlformats.org/officeDocument/2006/relationships/image" Target="../media/image46.emf"/></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3.xml"/><Relationship Id="rId1" Type="http://schemas.openxmlformats.org/officeDocument/2006/relationships/tags" Target="../tags/tag16.xml"/><Relationship Id="rId4" Type="http://schemas.openxmlformats.org/officeDocument/2006/relationships/image" Target="../media/image68.emf"/></Relationships>
</file>

<file path=ppt/slideLayouts/_rels/slideLayout77.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3.xml"/><Relationship Id="rId1" Type="http://schemas.openxmlformats.org/officeDocument/2006/relationships/tags" Target="../tags/tag17.xml"/><Relationship Id="rId4" Type="http://schemas.openxmlformats.org/officeDocument/2006/relationships/image" Target="../media/image69.emf"/></Relationships>
</file>

<file path=ppt/slideLayouts/_rels/slideLayout78.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3.xml"/><Relationship Id="rId1" Type="http://schemas.openxmlformats.org/officeDocument/2006/relationships/tags" Target="../tags/tag18.xml"/><Relationship Id="rId4" Type="http://schemas.openxmlformats.org/officeDocument/2006/relationships/image" Target="../media/image68.emf"/></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21.xml"/><Relationship Id="rId1" Type="http://schemas.openxmlformats.org/officeDocument/2006/relationships/tags" Target="../tags/tag20.xml"/><Relationship Id="rId5" Type="http://schemas.openxmlformats.org/officeDocument/2006/relationships/image" Target="../media/image68.emf"/><Relationship Id="rId4" Type="http://schemas.openxmlformats.org/officeDocument/2006/relationships/oleObject" Target="../embeddings/oleObject18.bin"/></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5.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5.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5.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5.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5.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5.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647456" y="1783669"/>
            <a:ext cx="4581382" cy="430887"/>
          </a:xfrm>
          <a:prstGeom prst="rect">
            <a:avLst/>
          </a:prstGeom>
        </p:spPr>
        <p:txBody>
          <a:bodyPr wrap="none" anchor="t">
            <a:spAutoFit/>
          </a:bodyPr>
          <a:lstStyle>
            <a:lvl1pPr>
              <a:defRPr>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647456" y="2728306"/>
            <a:ext cx="2810385" cy="788724"/>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2" name="Picture 1">
            <a:extLst>
              <a:ext uri="{FF2B5EF4-FFF2-40B4-BE49-F238E27FC236}">
                <a16:creationId xmlns:a16="http://schemas.microsoft.com/office/drawing/2014/main" id="{0B3F589F-2371-83D8-F684-3450621F48A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1938308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3" name="Picture 2">
            <a:extLst>
              <a:ext uri="{FF2B5EF4-FFF2-40B4-BE49-F238E27FC236}">
                <a16:creationId xmlns:a16="http://schemas.microsoft.com/office/drawing/2014/main" id="{250BD579-4CC2-EDC1-6F2E-4E4E271189D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5051478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pic>
        <p:nvPicPr>
          <p:cNvPr id="3" name="Picture Placeholder 433" descr="A desk with technical drawings, pencil and tools">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3065186"/>
            <a:ext cx="2735044" cy="788724"/>
          </a:xfrm>
          <a:prstGeom prst="rect">
            <a:avLst/>
          </a:prstGeom>
        </p:spPr>
        <p:txBody>
          <a:bodyPr wrap="none" tIns="144000">
            <a:spAutoFit/>
          </a:bodyPr>
          <a:lstStyle>
            <a:lvl1pPr algn="r">
              <a:defRPr sz="1800" b="0" i="0">
                <a:solidFill>
                  <a:schemeClr val="tx1">
                    <a:lumMod val="50000"/>
                    <a:lumOff val="50000"/>
                  </a:schemeClr>
                </a:solidFill>
                <a:latin typeface="Apex New Book" panose="02010600040501010103" pitchFamily="2" charset="77"/>
                <a:ea typeface="Apex New Book"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359243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66A86DB4-8A0E-5852-A8CA-D1F0D4A0FEF2}"/>
              </a:ext>
            </a:extLst>
          </p:cNvPr>
          <p:cNvSpPr/>
          <p:nvPr userDrawn="1"/>
        </p:nvSpPr>
        <p:spPr>
          <a:xfrm>
            <a:off x="0" y="0"/>
            <a:ext cx="12192000" cy="6858000"/>
          </a:xfrm>
          <a:prstGeom prst="rect">
            <a:avLst/>
          </a:prstGeom>
          <a:solidFill>
            <a:schemeClr val="bg2">
              <a:alpha val="16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3065186"/>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922222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pic>
        <p:nvPicPr>
          <p:cNvPr id="4" name="Picture Placeholder 115" descr="Aerial view of container ship">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948454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pic>
        <p:nvPicPr>
          <p:cNvPr id="4" name="Picture Placeholder 115">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847895" y="339079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2" name="Title 1">
            <a:extLst>
              <a:ext uri="{FF2B5EF4-FFF2-40B4-BE49-F238E27FC236}">
                <a16:creationId xmlns:a16="http://schemas.microsoft.com/office/drawing/2014/main" id="{86077D36-9B62-FD3B-4F96-ED9C71D7AA9A}"/>
              </a:ext>
            </a:extLst>
          </p:cNvPr>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1800471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3419BA2B-CD57-53EE-397D-95B77E2910A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847895" y="3429000"/>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Title 1">
            <a:extLst>
              <a:ext uri="{FF2B5EF4-FFF2-40B4-BE49-F238E27FC236}">
                <a16:creationId xmlns:a16="http://schemas.microsoft.com/office/drawing/2014/main" id="{1323907A-9933-E4B0-2CF7-72CC82888E5C}"/>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1037340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3419BA2B-CD57-53EE-397D-95B77E2910A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4558506" y="3308789"/>
            <a:ext cx="5099774" cy="484025"/>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
        <p:nvSpPr>
          <p:cNvPr id="8" name="Title 1">
            <a:extLst>
              <a:ext uri="{FF2B5EF4-FFF2-40B4-BE49-F238E27FC236}">
                <a16:creationId xmlns:a16="http://schemas.microsoft.com/office/drawing/2014/main" id="{2B194933-7819-E06D-72CA-3D249A06F17A}"/>
              </a:ext>
            </a:extLst>
          </p:cNvPr>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2900451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934927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3" name="Rectangle 2">
            <a:extLst>
              <a:ext uri="{FF2B5EF4-FFF2-40B4-BE49-F238E27FC236}">
                <a16:creationId xmlns:a16="http://schemas.microsoft.com/office/drawing/2014/main" id="{CA525C38-6FFD-DE61-F2F9-A74DA63DDA63}"/>
              </a:ext>
            </a:extLst>
          </p:cNvPr>
          <p:cNvSpPr/>
          <p:nvPr userDrawn="1"/>
        </p:nvSpPr>
        <p:spPr>
          <a:xfrm>
            <a:off x="0" y="0"/>
            <a:ext cx="12192000" cy="6858000"/>
          </a:xfrm>
          <a:prstGeom prst="rect">
            <a:avLst/>
          </a:prstGeom>
          <a:solidFill>
            <a:schemeClr val="bg2">
              <a:alpha val="2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452532" y="1559081"/>
            <a:ext cx="42057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184101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3784C0-AEDF-10DD-4608-3BD04462041C}"/>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096932" y="1559081"/>
            <a:ext cx="45613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Graphic 4">
            <a:extLst>
              <a:ext uri="{FF2B5EF4-FFF2-40B4-BE49-F238E27FC236}">
                <a16:creationId xmlns:a16="http://schemas.microsoft.com/office/drawing/2014/main" id="{D1BD1A9C-0B6C-5E16-67BF-F46E6D548358}"/>
              </a:ext>
            </a:extLst>
          </p:cNvPr>
          <p:cNvSpPr/>
          <p:nvPr userDrawn="1"/>
        </p:nvSpPr>
        <p:spPr>
          <a:xfrm>
            <a:off x="629600" y="913946"/>
            <a:ext cx="9089796" cy="5365238"/>
          </a:xfrm>
          <a:custGeom>
            <a:avLst/>
            <a:gdLst>
              <a:gd name="connsiteX0" fmla="*/ 2718340 w 6829615"/>
              <a:gd name="connsiteY0" fmla="*/ 4031171 h 4031170"/>
              <a:gd name="connsiteX1" fmla="*/ 2288381 w 6829615"/>
              <a:gd name="connsiteY1" fmla="*/ 4028504 h 4031170"/>
              <a:gd name="connsiteX2" fmla="*/ 1978724 w 6829615"/>
              <a:gd name="connsiteY2" fmla="*/ 3663887 h 4031170"/>
              <a:gd name="connsiteX3" fmla="*/ 1978724 w 6829615"/>
              <a:gd name="connsiteY3" fmla="*/ 3314129 h 4031170"/>
              <a:gd name="connsiteX4" fmla="*/ 1742980 w 6829615"/>
              <a:gd name="connsiteY4" fmla="*/ 2885599 h 4031170"/>
              <a:gd name="connsiteX5" fmla="*/ 1743742 w 6829615"/>
              <a:gd name="connsiteY5" fmla="*/ 2627662 h 4031170"/>
              <a:gd name="connsiteX6" fmla="*/ 1603534 w 6829615"/>
              <a:gd name="connsiteY6" fmla="*/ 2383631 h 4031170"/>
              <a:gd name="connsiteX7" fmla="*/ 1603534 w 6829615"/>
              <a:gd name="connsiteY7" fmla="*/ 1988344 h 4031170"/>
              <a:gd name="connsiteX8" fmla="*/ 1563624 w 6829615"/>
              <a:gd name="connsiteY8" fmla="*/ 1916906 h 4031170"/>
              <a:gd name="connsiteX9" fmla="*/ 1009840 w 6829615"/>
              <a:gd name="connsiteY9" fmla="*/ 1916906 h 4031170"/>
              <a:gd name="connsiteX10" fmla="*/ 947833 w 6829615"/>
              <a:gd name="connsiteY10" fmla="*/ 2024443 h 4031170"/>
              <a:gd name="connsiteX11" fmla="*/ 351282 w 6829615"/>
              <a:gd name="connsiteY11" fmla="*/ 2024443 h 4031170"/>
              <a:gd name="connsiteX12" fmla="*/ 0 w 6829615"/>
              <a:gd name="connsiteY12" fmla="*/ 1478661 h 4031170"/>
              <a:gd name="connsiteX13" fmla="*/ 0 w 6829615"/>
              <a:gd name="connsiteY13" fmla="*/ 860965 h 4031170"/>
              <a:gd name="connsiteX14" fmla="*/ 512636 w 6829615"/>
              <a:gd name="connsiteY14" fmla="*/ 0 h 4031170"/>
              <a:gd name="connsiteX15" fmla="*/ 1361408 w 6829615"/>
              <a:gd name="connsiteY15" fmla="*/ 0 h 4031170"/>
              <a:gd name="connsiteX16" fmla="*/ 1537526 w 6829615"/>
              <a:gd name="connsiteY16" fmla="*/ 290417 h 4031170"/>
              <a:gd name="connsiteX17" fmla="*/ 1638967 w 6829615"/>
              <a:gd name="connsiteY17" fmla="*/ 289751 h 4031170"/>
              <a:gd name="connsiteX18" fmla="*/ 1798130 w 6829615"/>
              <a:gd name="connsiteY18" fmla="*/ 0 h 4031170"/>
              <a:gd name="connsiteX19" fmla="*/ 6829616 w 6829615"/>
              <a:gd name="connsiteY19" fmla="*/ 0 h 4031170"/>
              <a:gd name="connsiteX20" fmla="*/ 6829616 w 6829615"/>
              <a:gd name="connsiteY20" fmla="*/ 161925 h 4031170"/>
              <a:gd name="connsiteX21" fmla="*/ 1893951 w 6829615"/>
              <a:gd name="connsiteY21" fmla="*/ 161925 h 4031170"/>
              <a:gd name="connsiteX22" fmla="*/ 1735169 w 6829615"/>
              <a:gd name="connsiteY22" fmla="*/ 451104 h 4031170"/>
              <a:gd name="connsiteX23" fmla="*/ 1446752 w 6829615"/>
              <a:gd name="connsiteY23" fmla="*/ 452914 h 4031170"/>
              <a:gd name="connsiteX24" fmla="*/ 1270254 w 6829615"/>
              <a:gd name="connsiteY24" fmla="*/ 161925 h 4031170"/>
              <a:gd name="connsiteX25" fmla="*/ 604647 w 6829615"/>
              <a:gd name="connsiteY25" fmla="*/ 161925 h 4031170"/>
              <a:gd name="connsiteX26" fmla="*/ 161925 w 6829615"/>
              <a:gd name="connsiteY26" fmla="*/ 905447 h 4031170"/>
              <a:gd name="connsiteX27" fmla="*/ 161925 w 6829615"/>
              <a:gd name="connsiteY27" fmla="*/ 1431036 h 4031170"/>
              <a:gd name="connsiteX28" fmla="*/ 439674 w 6829615"/>
              <a:gd name="connsiteY28" fmla="*/ 1862518 h 4031170"/>
              <a:gd name="connsiteX29" fmla="*/ 854297 w 6829615"/>
              <a:gd name="connsiteY29" fmla="*/ 1862518 h 4031170"/>
              <a:gd name="connsiteX30" fmla="*/ 916305 w 6829615"/>
              <a:gd name="connsiteY30" fmla="*/ 1754981 h 4031170"/>
              <a:gd name="connsiteX31" fmla="*/ 1658684 w 6829615"/>
              <a:gd name="connsiteY31" fmla="*/ 1754981 h 4031170"/>
              <a:gd name="connsiteX32" fmla="*/ 1765459 w 6829615"/>
              <a:gd name="connsiteY32" fmla="*/ 1946148 h 4031170"/>
              <a:gd name="connsiteX33" fmla="*/ 1765459 w 6829615"/>
              <a:gd name="connsiteY33" fmla="*/ 2340388 h 4031170"/>
              <a:gd name="connsiteX34" fmla="*/ 1905762 w 6829615"/>
              <a:gd name="connsiteY34" fmla="*/ 2584704 h 4031170"/>
              <a:gd name="connsiteX35" fmla="*/ 1905000 w 6829615"/>
              <a:gd name="connsiteY35" fmla="*/ 2844260 h 4031170"/>
              <a:gd name="connsiteX36" fmla="*/ 2140649 w 6829615"/>
              <a:gd name="connsiteY36" fmla="*/ 3272504 h 4031170"/>
              <a:gd name="connsiteX37" fmla="*/ 2140649 w 6829615"/>
              <a:gd name="connsiteY37" fmla="*/ 3604451 h 4031170"/>
              <a:gd name="connsiteX38" fmla="*/ 2363724 w 6829615"/>
              <a:gd name="connsiteY38" fmla="*/ 3867055 h 4031170"/>
              <a:gd name="connsiteX39" fmla="*/ 2627090 w 6829615"/>
              <a:gd name="connsiteY39" fmla="*/ 3868674 h 4031170"/>
              <a:gd name="connsiteX40" fmla="*/ 2764250 w 6829615"/>
              <a:gd name="connsiteY40" fmla="*/ 3640646 h 4031170"/>
              <a:gd name="connsiteX41" fmla="*/ 2764250 w 6829615"/>
              <a:gd name="connsiteY41" fmla="*/ 3422047 h 4031170"/>
              <a:gd name="connsiteX42" fmla="*/ 3150203 w 6829615"/>
              <a:gd name="connsiteY42" fmla="*/ 2817019 h 4031170"/>
              <a:gd name="connsiteX43" fmla="*/ 3150203 w 6829615"/>
              <a:gd name="connsiteY43" fmla="*/ 2411444 h 4031170"/>
              <a:gd name="connsiteX44" fmla="*/ 3374231 w 6829615"/>
              <a:gd name="connsiteY44" fmla="*/ 2058067 h 4031170"/>
              <a:gd name="connsiteX45" fmla="*/ 3595973 w 6829615"/>
              <a:gd name="connsiteY45" fmla="*/ 2060448 h 4031170"/>
              <a:gd name="connsiteX46" fmla="*/ 3872960 w 6829615"/>
              <a:gd name="connsiteY46" fmla="*/ 1576007 h 4031170"/>
              <a:gd name="connsiteX47" fmla="*/ 3284982 w 6829615"/>
              <a:gd name="connsiteY47" fmla="*/ 1576007 h 4031170"/>
              <a:gd name="connsiteX48" fmla="*/ 3057049 w 6829615"/>
              <a:gd name="connsiteY48" fmla="*/ 1184529 h 4031170"/>
              <a:gd name="connsiteX49" fmla="*/ 3057525 w 6829615"/>
              <a:gd name="connsiteY49" fmla="*/ 867728 h 4031170"/>
              <a:gd name="connsiteX50" fmla="*/ 2748724 w 6829615"/>
              <a:gd name="connsiteY50" fmla="*/ 440912 h 4031170"/>
              <a:gd name="connsiteX51" fmla="*/ 2058638 w 6829615"/>
              <a:gd name="connsiteY51" fmla="*/ 440912 h 4031170"/>
              <a:gd name="connsiteX52" fmla="*/ 1873853 w 6829615"/>
              <a:gd name="connsiteY52" fmla="*/ 778097 h 4031170"/>
              <a:gd name="connsiteX53" fmla="*/ 1305116 w 6829615"/>
              <a:gd name="connsiteY53" fmla="*/ 778097 h 4031170"/>
              <a:gd name="connsiteX54" fmla="*/ 1102233 w 6829615"/>
              <a:gd name="connsiteY54" fmla="*/ 431387 h 4031170"/>
              <a:gd name="connsiteX55" fmla="*/ 739426 w 6829615"/>
              <a:gd name="connsiteY55" fmla="*/ 431387 h 4031170"/>
              <a:gd name="connsiteX56" fmla="*/ 421196 w 6829615"/>
              <a:gd name="connsiteY56" fmla="*/ 995077 h 4031170"/>
              <a:gd name="connsiteX57" fmla="*/ 428435 w 6829615"/>
              <a:gd name="connsiteY57" fmla="*/ 1339787 h 4031170"/>
              <a:gd name="connsiteX58" fmla="*/ 598075 w 6829615"/>
              <a:gd name="connsiteY58" fmla="*/ 1584389 h 4031170"/>
              <a:gd name="connsiteX59" fmla="*/ 720471 w 6829615"/>
              <a:gd name="connsiteY59" fmla="*/ 1584389 h 4031170"/>
              <a:gd name="connsiteX60" fmla="*/ 823817 w 6829615"/>
              <a:gd name="connsiteY60" fmla="*/ 1449229 h 4031170"/>
              <a:gd name="connsiteX61" fmla="*/ 1788795 w 6829615"/>
              <a:gd name="connsiteY61" fmla="*/ 1449229 h 4031170"/>
              <a:gd name="connsiteX62" fmla="*/ 2030825 w 6829615"/>
              <a:gd name="connsiteY62" fmla="*/ 1890046 h 4031170"/>
              <a:gd name="connsiteX63" fmla="*/ 2030825 w 6829615"/>
              <a:gd name="connsiteY63" fmla="*/ 2294763 h 4031170"/>
              <a:gd name="connsiteX64" fmla="*/ 2171414 w 6829615"/>
              <a:gd name="connsiteY64" fmla="*/ 2536222 h 4031170"/>
              <a:gd name="connsiteX65" fmla="*/ 2171414 w 6829615"/>
              <a:gd name="connsiteY65" fmla="*/ 2782348 h 4031170"/>
              <a:gd name="connsiteX66" fmla="*/ 2424017 w 6829615"/>
              <a:gd name="connsiteY66" fmla="*/ 3204782 h 4031170"/>
              <a:gd name="connsiteX67" fmla="*/ 2424017 w 6829615"/>
              <a:gd name="connsiteY67" fmla="*/ 3455861 h 4031170"/>
              <a:gd name="connsiteX68" fmla="*/ 2493740 w 6829615"/>
              <a:gd name="connsiteY68" fmla="*/ 3546824 h 4031170"/>
              <a:gd name="connsiteX69" fmla="*/ 2523554 w 6829615"/>
              <a:gd name="connsiteY69" fmla="*/ 3497485 h 4031170"/>
              <a:gd name="connsiteX70" fmla="*/ 2523554 w 6829615"/>
              <a:gd name="connsiteY70" fmla="*/ 3311366 h 4031170"/>
              <a:gd name="connsiteX71" fmla="*/ 2882741 w 6829615"/>
              <a:gd name="connsiteY71" fmla="*/ 2736723 h 4031170"/>
              <a:gd name="connsiteX72" fmla="*/ 2885694 w 6829615"/>
              <a:gd name="connsiteY72" fmla="*/ 2291906 h 4031170"/>
              <a:gd name="connsiteX73" fmla="*/ 3159919 w 6829615"/>
              <a:gd name="connsiteY73" fmla="*/ 1831372 h 4031170"/>
              <a:gd name="connsiteX74" fmla="*/ 3448907 w 6829615"/>
              <a:gd name="connsiteY74" fmla="*/ 1830324 h 4031170"/>
              <a:gd name="connsiteX75" fmla="*/ 3463671 w 6829615"/>
              <a:gd name="connsiteY75" fmla="*/ 1805464 h 4031170"/>
              <a:gd name="connsiteX76" fmla="*/ 3139345 w 6829615"/>
              <a:gd name="connsiteY76" fmla="*/ 1804226 h 4031170"/>
              <a:gd name="connsiteX77" fmla="*/ 2795969 w 6829615"/>
              <a:gd name="connsiteY77" fmla="*/ 1241489 h 4031170"/>
              <a:gd name="connsiteX78" fmla="*/ 2806637 w 6829615"/>
              <a:gd name="connsiteY78" fmla="*/ 959072 h 4031170"/>
              <a:gd name="connsiteX79" fmla="*/ 2635949 w 6829615"/>
              <a:gd name="connsiteY79" fmla="*/ 708470 h 4031170"/>
              <a:gd name="connsiteX80" fmla="*/ 2205990 w 6829615"/>
              <a:gd name="connsiteY80" fmla="*/ 706184 h 4031170"/>
              <a:gd name="connsiteX81" fmla="*/ 2018062 w 6829615"/>
              <a:gd name="connsiteY81" fmla="*/ 1035939 h 4031170"/>
              <a:gd name="connsiteX82" fmla="*/ 1136618 w 6829615"/>
              <a:gd name="connsiteY82" fmla="*/ 1035939 h 4031170"/>
              <a:gd name="connsiteX83" fmla="*/ 966883 w 6829615"/>
              <a:gd name="connsiteY83" fmla="*/ 719423 h 4031170"/>
              <a:gd name="connsiteX84" fmla="*/ 906685 w 6829615"/>
              <a:gd name="connsiteY84" fmla="*/ 719423 h 4031170"/>
              <a:gd name="connsiteX85" fmla="*/ 707708 w 6829615"/>
              <a:gd name="connsiteY85" fmla="*/ 1096709 h 4031170"/>
              <a:gd name="connsiteX86" fmla="*/ 708946 w 6829615"/>
              <a:gd name="connsiteY86" fmla="*/ 1153954 h 4031170"/>
              <a:gd name="connsiteX87" fmla="*/ 2203990 w 6829615"/>
              <a:gd name="connsiteY87" fmla="*/ 1154811 h 4031170"/>
              <a:gd name="connsiteX88" fmla="*/ 2355342 w 6829615"/>
              <a:gd name="connsiteY88" fmla="*/ 858298 h 4031170"/>
              <a:gd name="connsiteX89" fmla="*/ 2559749 w 6829615"/>
              <a:gd name="connsiteY89" fmla="*/ 858298 h 4031170"/>
              <a:gd name="connsiteX90" fmla="*/ 2688812 w 6829615"/>
              <a:gd name="connsiteY90" fmla="*/ 1028414 h 4031170"/>
              <a:gd name="connsiteX91" fmla="*/ 2688812 w 6829615"/>
              <a:gd name="connsiteY91" fmla="*/ 1353217 h 4031170"/>
              <a:gd name="connsiteX92" fmla="*/ 3007519 w 6829615"/>
              <a:gd name="connsiteY92" fmla="*/ 1887664 h 4031170"/>
              <a:gd name="connsiteX93" fmla="*/ 2767394 w 6829615"/>
              <a:gd name="connsiteY93" fmla="*/ 2247900 h 4031170"/>
              <a:gd name="connsiteX94" fmla="*/ 2761583 w 6829615"/>
              <a:gd name="connsiteY94" fmla="*/ 2718149 h 4031170"/>
              <a:gd name="connsiteX95" fmla="*/ 2500313 w 6829615"/>
              <a:gd name="connsiteY95" fmla="*/ 3111532 h 4031170"/>
              <a:gd name="connsiteX96" fmla="*/ 2262378 w 6829615"/>
              <a:gd name="connsiteY96" fmla="*/ 2712149 h 4031170"/>
              <a:gd name="connsiteX97" fmla="*/ 2262378 w 6829615"/>
              <a:gd name="connsiteY97" fmla="*/ 2427446 h 4031170"/>
              <a:gd name="connsiteX98" fmla="*/ 2158460 w 6829615"/>
              <a:gd name="connsiteY98" fmla="*/ 2257139 h 4031170"/>
              <a:gd name="connsiteX99" fmla="*/ 2158460 w 6829615"/>
              <a:gd name="connsiteY99" fmla="*/ 1856708 h 4031170"/>
              <a:gd name="connsiteX100" fmla="*/ 1913192 w 6829615"/>
              <a:gd name="connsiteY100" fmla="*/ 1441323 h 4031170"/>
              <a:gd name="connsiteX101" fmla="*/ 2415635 w 6829615"/>
              <a:gd name="connsiteY101" fmla="*/ 1441323 h 4031170"/>
              <a:gd name="connsiteX102" fmla="*/ 2683859 w 6829615"/>
              <a:gd name="connsiteY102" fmla="*/ 1863090 h 4031170"/>
              <a:gd name="connsiteX103" fmla="*/ 2526887 w 6829615"/>
              <a:gd name="connsiteY103" fmla="*/ 2100072 h 4031170"/>
              <a:gd name="connsiteX104" fmla="*/ 2526887 w 6829615"/>
              <a:gd name="connsiteY104" fmla="*/ 2145125 h 4031170"/>
              <a:gd name="connsiteX105" fmla="*/ 2364962 w 6829615"/>
              <a:gd name="connsiteY105" fmla="*/ 2145125 h 4031170"/>
              <a:gd name="connsiteX106" fmla="*/ 2364962 w 6829615"/>
              <a:gd name="connsiteY106" fmla="*/ 2051399 h 4031170"/>
              <a:gd name="connsiteX107" fmla="*/ 2490788 w 6829615"/>
              <a:gd name="connsiteY107" fmla="*/ 1861280 h 4031170"/>
              <a:gd name="connsiteX108" fmla="*/ 2326672 w 6829615"/>
              <a:gd name="connsiteY108" fmla="*/ 1603248 h 4031170"/>
              <a:gd name="connsiteX109" fmla="*/ 2196846 w 6829615"/>
              <a:gd name="connsiteY109" fmla="*/ 1603248 h 4031170"/>
              <a:gd name="connsiteX110" fmla="*/ 2320385 w 6829615"/>
              <a:gd name="connsiteY110" fmla="*/ 1812417 h 4031170"/>
              <a:gd name="connsiteX111" fmla="*/ 2320385 w 6829615"/>
              <a:gd name="connsiteY111" fmla="*/ 2211705 h 4031170"/>
              <a:gd name="connsiteX112" fmla="*/ 2424303 w 6829615"/>
              <a:gd name="connsiteY112" fmla="*/ 2381917 h 4031170"/>
              <a:gd name="connsiteX113" fmla="*/ 2424303 w 6829615"/>
              <a:gd name="connsiteY113" fmla="*/ 2667572 h 4031170"/>
              <a:gd name="connsiteX114" fmla="*/ 2507742 w 6829615"/>
              <a:gd name="connsiteY114" fmla="*/ 2807684 h 4031170"/>
              <a:gd name="connsiteX115" fmla="*/ 2600325 w 6829615"/>
              <a:gd name="connsiteY115" fmla="*/ 2668334 h 4031170"/>
              <a:gd name="connsiteX116" fmla="*/ 2606040 w 6829615"/>
              <a:gd name="connsiteY116" fmla="*/ 2197894 h 4031170"/>
              <a:gd name="connsiteX117" fmla="*/ 2816066 w 6829615"/>
              <a:gd name="connsiteY117" fmla="*/ 1882902 h 4031170"/>
              <a:gd name="connsiteX118" fmla="*/ 2526887 w 6829615"/>
              <a:gd name="connsiteY118" fmla="*/ 1397794 h 4031170"/>
              <a:gd name="connsiteX119" fmla="*/ 2526887 w 6829615"/>
              <a:gd name="connsiteY119" fmla="*/ 1082897 h 4031170"/>
              <a:gd name="connsiteX120" fmla="*/ 2479358 w 6829615"/>
              <a:gd name="connsiteY120" fmla="*/ 1020223 h 4031170"/>
              <a:gd name="connsiteX121" fmla="*/ 2454497 w 6829615"/>
              <a:gd name="connsiteY121" fmla="*/ 1020223 h 4031170"/>
              <a:gd name="connsiteX122" fmla="*/ 2303145 w 6829615"/>
              <a:gd name="connsiteY122" fmla="*/ 1316831 h 4031170"/>
              <a:gd name="connsiteX123" fmla="*/ 759143 w 6829615"/>
              <a:gd name="connsiteY123" fmla="*/ 1315974 h 4031170"/>
              <a:gd name="connsiteX124" fmla="*/ 686562 w 6829615"/>
              <a:gd name="connsiteY124" fmla="*/ 1377315 h 4031170"/>
              <a:gd name="connsiteX125" fmla="*/ 602647 w 6829615"/>
              <a:gd name="connsiteY125" fmla="*/ 1378744 h 4031170"/>
              <a:gd name="connsiteX126" fmla="*/ 550259 w 6829615"/>
              <a:gd name="connsiteY126" fmla="*/ 1309402 h 4031170"/>
              <a:gd name="connsiteX127" fmla="*/ 545021 w 6829615"/>
              <a:gd name="connsiteY127" fmla="*/ 1058228 h 4031170"/>
              <a:gd name="connsiteX128" fmla="*/ 808958 w 6829615"/>
              <a:gd name="connsiteY128" fmla="*/ 557498 h 4031170"/>
              <a:gd name="connsiteX129" fmla="*/ 1063752 w 6829615"/>
              <a:gd name="connsiteY129" fmla="*/ 557498 h 4031170"/>
              <a:gd name="connsiteX130" fmla="*/ 1233583 w 6829615"/>
              <a:gd name="connsiteY130" fmla="*/ 874014 h 4031170"/>
              <a:gd name="connsiteX131" fmla="*/ 1923955 w 6829615"/>
              <a:gd name="connsiteY131" fmla="*/ 874014 h 4031170"/>
              <a:gd name="connsiteX132" fmla="*/ 2112264 w 6829615"/>
              <a:gd name="connsiteY132" fmla="*/ 543687 h 4031170"/>
              <a:gd name="connsiteX133" fmla="*/ 2721864 w 6829615"/>
              <a:gd name="connsiteY133" fmla="*/ 547021 h 4031170"/>
              <a:gd name="connsiteX134" fmla="*/ 2970371 w 6829615"/>
              <a:gd name="connsiteY134" fmla="*/ 911924 h 4031170"/>
              <a:gd name="connsiteX135" fmla="*/ 2959608 w 6829615"/>
              <a:gd name="connsiteY135" fmla="*/ 1198721 h 4031170"/>
              <a:gd name="connsiteX136" fmla="*/ 3230404 w 6829615"/>
              <a:gd name="connsiteY136" fmla="*/ 1642682 h 4031170"/>
              <a:gd name="connsiteX137" fmla="*/ 3747326 w 6829615"/>
              <a:gd name="connsiteY137" fmla="*/ 1644587 h 4031170"/>
              <a:gd name="connsiteX138" fmla="*/ 3541300 w 6829615"/>
              <a:gd name="connsiteY138" fmla="*/ 1991868 h 4031170"/>
              <a:gd name="connsiteX139" fmla="*/ 3252216 w 6829615"/>
              <a:gd name="connsiteY139" fmla="*/ 1993011 h 4031170"/>
              <a:gd name="connsiteX140" fmla="*/ 3047333 w 6829615"/>
              <a:gd name="connsiteY140" fmla="*/ 2336959 h 4031170"/>
              <a:gd name="connsiteX141" fmla="*/ 3044381 w 6829615"/>
              <a:gd name="connsiteY141" fmla="*/ 2783681 h 4031170"/>
              <a:gd name="connsiteX142" fmla="*/ 2685479 w 6829615"/>
              <a:gd name="connsiteY142" fmla="*/ 3357848 h 4031170"/>
              <a:gd name="connsiteX143" fmla="*/ 2685479 w 6829615"/>
              <a:gd name="connsiteY143" fmla="*/ 3542633 h 4031170"/>
              <a:gd name="connsiteX144" fmla="*/ 2572417 w 6829615"/>
              <a:gd name="connsiteY144" fmla="*/ 3729704 h 4031170"/>
              <a:gd name="connsiteX145" fmla="*/ 2429923 w 6829615"/>
              <a:gd name="connsiteY145" fmla="*/ 3729704 h 4031170"/>
              <a:gd name="connsiteX146" fmla="*/ 2262092 w 6829615"/>
              <a:gd name="connsiteY146" fmla="*/ 3510820 h 4031170"/>
              <a:gd name="connsiteX147" fmla="*/ 2262092 w 6829615"/>
              <a:gd name="connsiteY147" fmla="*/ 3249454 h 4031170"/>
              <a:gd name="connsiteX148" fmla="*/ 2009489 w 6829615"/>
              <a:gd name="connsiteY148" fmla="*/ 2827115 h 4031170"/>
              <a:gd name="connsiteX149" fmla="*/ 2009489 w 6829615"/>
              <a:gd name="connsiteY149" fmla="*/ 2579941 h 4031170"/>
              <a:gd name="connsiteX150" fmla="*/ 1868900 w 6829615"/>
              <a:gd name="connsiteY150" fmla="*/ 2338483 h 4031170"/>
              <a:gd name="connsiteX151" fmla="*/ 1868900 w 6829615"/>
              <a:gd name="connsiteY151" fmla="*/ 1931575 h 4031170"/>
              <a:gd name="connsiteX152" fmla="*/ 1692974 w 6829615"/>
              <a:gd name="connsiteY152" fmla="*/ 1611154 h 4031170"/>
              <a:gd name="connsiteX153" fmla="*/ 903827 w 6829615"/>
              <a:gd name="connsiteY153" fmla="*/ 1611154 h 4031170"/>
              <a:gd name="connsiteX154" fmla="*/ 800481 w 6829615"/>
              <a:gd name="connsiteY154" fmla="*/ 1746314 h 4031170"/>
              <a:gd name="connsiteX155" fmla="*/ 513398 w 6829615"/>
              <a:gd name="connsiteY155" fmla="*/ 1746314 h 4031170"/>
              <a:gd name="connsiteX156" fmla="*/ 267653 w 6829615"/>
              <a:gd name="connsiteY156" fmla="*/ 1391984 h 4031170"/>
              <a:gd name="connsiteX157" fmla="*/ 258413 w 6829615"/>
              <a:gd name="connsiteY157" fmla="*/ 954119 h 4031170"/>
              <a:gd name="connsiteX158" fmla="*/ 644843 w 6829615"/>
              <a:gd name="connsiteY158" fmla="*/ 269462 h 4031170"/>
              <a:gd name="connsiteX159" fmla="*/ 1195102 w 6829615"/>
              <a:gd name="connsiteY159" fmla="*/ 269462 h 4031170"/>
              <a:gd name="connsiteX160" fmla="*/ 1397984 w 6829615"/>
              <a:gd name="connsiteY160" fmla="*/ 616172 h 4031170"/>
              <a:gd name="connsiteX161" fmla="*/ 1777937 w 6829615"/>
              <a:gd name="connsiteY161" fmla="*/ 616172 h 4031170"/>
              <a:gd name="connsiteX162" fmla="*/ 1962722 w 6829615"/>
              <a:gd name="connsiteY162" fmla="*/ 278987 h 4031170"/>
              <a:gd name="connsiteX163" fmla="*/ 2831402 w 6829615"/>
              <a:gd name="connsiteY163" fmla="*/ 278987 h 4031170"/>
              <a:gd name="connsiteX164" fmla="*/ 3219545 w 6829615"/>
              <a:gd name="connsiteY164" fmla="*/ 815435 h 4031170"/>
              <a:gd name="connsiteX165" fmla="*/ 3219069 w 6829615"/>
              <a:gd name="connsiteY165" fmla="*/ 1140905 h 4031170"/>
              <a:gd name="connsiteX166" fmla="*/ 3378041 w 6829615"/>
              <a:gd name="connsiteY166" fmla="*/ 1414082 h 4031170"/>
              <a:gd name="connsiteX167" fmla="*/ 4152138 w 6829615"/>
              <a:gd name="connsiteY167" fmla="*/ 1414082 h 4031170"/>
              <a:gd name="connsiteX168" fmla="*/ 3689318 w 6829615"/>
              <a:gd name="connsiteY168" fmla="*/ 2223326 h 4031170"/>
              <a:gd name="connsiteX169" fmla="*/ 3462719 w 6829615"/>
              <a:gd name="connsiteY169" fmla="*/ 2220944 h 4031170"/>
              <a:gd name="connsiteX170" fmla="*/ 3312128 w 6829615"/>
              <a:gd name="connsiteY170" fmla="*/ 2458498 h 4031170"/>
              <a:gd name="connsiteX171" fmla="*/ 3312128 w 6829615"/>
              <a:gd name="connsiteY171" fmla="*/ 2864263 h 4031170"/>
              <a:gd name="connsiteX172" fmla="*/ 2926175 w 6829615"/>
              <a:gd name="connsiteY172" fmla="*/ 3469386 h 4031170"/>
              <a:gd name="connsiteX173" fmla="*/ 2926175 w 6829615"/>
              <a:gd name="connsiteY173" fmla="*/ 3685604 h 4031170"/>
              <a:gd name="connsiteX174" fmla="*/ 2718340 w 6829615"/>
              <a:gd name="connsiteY174" fmla="*/ 4031171 h 403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6829615" h="4031170">
                <a:moveTo>
                  <a:pt x="2718340" y="4031171"/>
                </a:moveTo>
                <a:lnTo>
                  <a:pt x="2288381" y="4028504"/>
                </a:lnTo>
                <a:lnTo>
                  <a:pt x="1978724" y="3663887"/>
                </a:lnTo>
                <a:lnTo>
                  <a:pt x="1978724" y="3314129"/>
                </a:lnTo>
                <a:lnTo>
                  <a:pt x="1742980" y="2885599"/>
                </a:lnTo>
                <a:lnTo>
                  <a:pt x="1743742" y="2627662"/>
                </a:lnTo>
                <a:lnTo>
                  <a:pt x="1603534" y="2383631"/>
                </a:lnTo>
                <a:lnTo>
                  <a:pt x="1603534" y="1988344"/>
                </a:lnTo>
                <a:lnTo>
                  <a:pt x="1563624" y="1916906"/>
                </a:lnTo>
                <a:lnTo>
                  <a:pt x="1009840" y="1916906"/>
                </a:lnTo>
                <a:lnTo>
                  <a:pt x="947833" y="2024443"/>
                </a:lnTo>
                <a:lnTo>
                  <a:pt x="351282" y="2024443"/>
                </a:lnTo>
                <a:lnTo>
                  <a:pt x="0" y="1478661"/>
                </a:lnTo>
                <a:lnTo>
                  <a:pt x="0" y="860965"/>
                </a:lnTo>
                <a:lnTo>
                  <a:pt x="512636" y="0"/>
                </a:lnTo>
                <a:lnTo>
                  <a:pt x="1361408" y="0"/>
                </a:lnTo>
                <a:lnTo>
                  <a:pt x="1537526" y="290417"/>
                </a:lnTo>
                <a:lnTo>
                  <a:pt x="1638967" y="289751"/>
                </a:lnTo>
                <a:lnTo>
                  <a:pt x="1798130" y="0"/>
                </a:lnTo>
                <a:lnTo>
                  <a:pt x="6829616" y="0"/>
                </a:lnTo>
                <a:lnTo>
                  <a:pt x="6829616" y="161925"/>
                </a:lnTo>
                <a:lnTo>
                  <a:pt x="1893951" y="161925"/>
                </a:lnTo>
                <a:lnTo>
                  <a:pt x="1735169" y="451104"/>
                </a:lnTo>
                <a:lnTo>
                  <a:pt x="1446752" y="452914"/>
                </a:lnTo>
                <a:lnTo>
                  <a:pt x="1270254" y="161925"/>
                </a:lnTo>
                <a:lnTo>
                  <a:pt x="604647" y="161925"/>
                </a:lnTo>
                <a:lnTo>
                  <a:pt x="161925" y="905447"/>
                </a:lnTo>
                <a:lnTo>
                  <a:pt x="161925" y="1431036"/>
                </a:lnTo>
                <a:lnTo>
                  <a:pt x="439674" y="1862518"/>
                </a:lnTo>
                <a:lnTo>
                  <a:pt x="854297" y="1862518"/>
                </a:lnTo>
                <a:lnTo>
                  <a:pt x="916305" y="1754981"/>
                </a:lnTo>
                <a:lnTo>
                  <a:pt x="1658684" y="1754981"/>
                </a:lnTo>
                <a:lnTo>
                  <a:pt x="1765459" y="1946148"/>
                </a:lnTo>
                <a:lnTo>
                  <a:pt x="1765459" y="2340388"/>
                </a:lnTo>
                <a:lnTo>
                  <a:pt x="1905762" y="2584704"/>
                </a:lnTo>
                <a:lnTo>
                  <a:pt x="1905000" y="2844260"/>
                </a:lnTo>
                <a:lnTo>
                  <a:pt x="2140649" y="3272504"/>
                </a:lnTo>
                <a:lnTo>
                  <a:pt x="2140649" y="3604451"/>
                </a:lnTo>
                <a:lnTo>
                  <a:pt x="2363724" y="3867055"/>
                </a:lnTo>
                <a:lnTo>
                  <a:pt x="2627090" y="3868674"/>
                </a:lnTo>
                <a:lnTo>
                  <a:pt x="2764250" y="3640646"/>
                </a:lnTo>
                <a:lnTo>
                  <a:pt x="2764250" y="3422047"/>
                </a:lnTo>
                <a:lnTo>
                  <a:pt x="3150203" y="2817019"/>
                </a:lnTo>
                <a:lnTo>
                  <a:pt x="3150203" y="2411444"/>
                </a:lnTo>
                <a:lnTo>
                  <a:pt x="3374231" y="2058067"/>
                </a:lnTo>
                <a:lnTo>
                  <a:pt x="3595973" y="2060448"/>
                </a:lnTo>
                <a:lnTo>
                  <a:pt x="3872960" y="1576007"/>
                </a:lnTo>
                <a:lnTo>
                  <a:pt x="3284982" y="1576007"/>
                </a:lnTo>
                <a:lnTo>
                  <a:pt x="3057049" y="1184529"/>
                </a:lnTo>
                <a:lnTo>
                  <a:pt x="3057525" y="867728"/>
                </a:lnTo>
                <a:lnTo>
                  <a:pt x="2748724" y="440912"/>
                </a:lnTo>
                <a:lnTo>
                  <a:pt x="2058638" y="440912"/>
                </a:lnTo>
                <a:lnTo>
                  <a:pt x="1873853" y="778097"/>
                </a:lnTo>
                <a:lnTo>
                  <a:pt x="1305116" y="778097"/>
                </a:lnTo>
                <a:lnTo>
                  <a:pt x="1102233" y="431387"/>
                </a:lnTo>
                <a:lnTo>
                  <a:pt x="739426" y="431387"/>
                </a:lnTo>
                <a:lnTo>
                  <a:pt x="421196" y="995077"/>
                </a:lnTo>
                <a:lnTo>
                  <a:pt x="428435" y="1339787"/>
                </a:lnTo>
                <a:lnTo>
                  <a:pt x="598075" y="1584389"/>
                </a:lnTo>
                <a:lnTo>
                  <a:pt x="720471" y="1584389"/>
                </a:lnTo>
                <a:lnTo>
                  <a:pt x="823817" y="1449229"/>
                </a:lnTo>
                <a:lnTo>
                  <a:pt x="1788795" y="1449229"/>
                </a:lnTo>
                <a:lnTo>
                  <a:pt x="2030825" y="1890046"/>
                </a:lnTo>
                <a:lnTo>
                  <a:pt x="2030825" y="2294763"/>
                </a:lnTo>
                <a:lnTo>
                  <a:pt x="2171414" y="2536222"/>
                </a:lnTo>
                <a:lnTo>
                  <a:pt x="2171414" y="2782348"/>
                </a:lnTo>
                <a:lnTo>
                  <a:pt x="2424017" y="3204782"/>
                </a:lnTo>
                <a:lnTo>
                  <a:pt x="2424017" y="3455861"/>
                </a:lnTo>
                <a:lnTo>
                  <a:pt x="2493740" y="3546824"/>
                </a:lnTo>
                <a:lnTo>
                  <a:pt x="2523554" y="3497485"/>
                </a:lnTo>
                <a:lnTo>
                  <a:pt x="2523554" y="3311366"/>
                </a:lnTo>
                <a:lnTo>
                  <a:pt x="2882741" y="2736723"/>
                </a:lnTo>
                <a:lnTo>
                  <a:pt x="2885694" y="2291906"/>
                </a:lnTo>
                <a:lnTo>
                  <a:pt x="3159919" y="1831372"/>
                </a:lnTo>
                <a:lnTo>
                  <a:pt x="3448907" y="1830324"/>
                </a:lnTo>
                <a:lnTo>
                  <a:pt x="3463671" y="1805464"/>
                </a:lnTo>
                <a:lnTo>
                  <a:pt x="3139345" y="1804226"/>
                </a:lnTo>
                <a:lnTo>
                  <a:pt x="2795969" y="1241489"/>
                </a:lnTo>
                <a:lnTo>
                  <a:pt x="2806637" y="959072"/>
                </a:lnTo>
                <a:lnTo>
                  <a:pt x="2635949" y="708470"/>
                </a:lnTo>
                <a:lnTo>
                  <a:pt x="2205990" y="706184"/>
                </a:lnTo>
                <a:lnTo>
                  <a:pt x="2018062" y="1035939"/>
                </a:lnTo>
                <a:lnTo>
                  <a:pt x="1136618" y="1035939"/>
                </a:lnTo>
                <a:lnTo>
                  <a:pt x="966883" y="719423"/>
                </a:lnTo>
                <a:lnTo>
                  <a:pt x="906685" y="719423"/>
                </a:lnTo>
                <a:lnTo>
                  <a:pt x="707708" y="1096709"/>
                </a:lnTo>
                <a:lnTo>
                  <a:pt x="708946" y="1153954"/>
                </a:lnTo>
                <a:lnTo>
                  <a:pt x="2203990" y="1154811"/>
                </a:lnTo>
                <a:lnTo>
                  <a:pt x="2355342" y="858298"/>
                </a:lnTo>
                <a:lnTo>
                  <a:pt x="2559749" y="858298"/>
                </a:lnTo>
                <a:lnTo>
                  <a:pt x="2688812" y="1028414"/>
                </a:lnTo>
                <a:lnTo>
                  <a:pt x="2688812" y="1353217"/>
                </a:lnTo>
                <a:lnTo>
                  <a:pt x="3007519" y="1887664"/>
                </a:lnTo>
                <a:lnTo>
                  <a:pt x="2767394" y="2247900"/>
                </a:lnTo>
                <a:lnTo>
                  <a:pt x="2761583" y="2718149"/>
                </a:lnTo>
                <a:lnTo>
                  <a:pt x="2500313" y="3111532"/>
                </a:lnTo>
                <a:lnTo>
                  <a:pt x="2262378" y="2712149"/>
                </a:lnTo>
                <a:lnTo>
                  <a:pt x="2262378" y="2427446"/>
                </a:lnTo>
                <a:lnTo>
                  <a:pt x="2158460" y="2257139"/>
                </a:lnTo>
                <a:lnTo>
                  <a:pt x="2158460" y="1856708"/>
                </a:lnTo>
                <a:lnTo>
                  <a:pt x="1913192" y="1441323"/>
                </a:lnTo>
                <a:lnTo>
                  <a:pt x="2415635" y="1441323"/>
                </a:lnTo>
                <a:lnTo>
                  <a:pt x="2683859" y="1863090"/>
                </a:lnTo>
                <a:lnTo>
                  <a:pt x="2526887" y="2100072"/>
                </a:lnTo>
                <a:lnTo>
                  <a:pt x="2526887" y="2145125"/>
                </a:lnTo>
                <a:lnTo>
                  <a:pt x="2364962" y="2145125"/>
                </a:lnTo>
                <a:lnTo>
                  <a:pt x="2364962" y="2051399"/>
                </a:lnTo>
                <a:lnTo>
                  <a:pt x="2490788" y="1861280"/>
                </a:lnTo>
                <a:lnTo>
                  <a:pt x="2326672" y="1603248"/>
                </a:lnTo>
                <a:lnTo>
                  <a:pt x="2196846" y="1603248"/>
                </a:lnTo>
                <a:lnTo>
                  <a:pt x="2320385" y="1812417"/>
                </a:lnTo>
                <a:lnTo>
                  <a:pt x="2320385" y="2211705"/>
                </a:lnTo>
                <a:lnTo>
                  <a:pt x="2424303" y="2381917"/>
                </a:lnTo>
                <a:lnTo>
                  <a:pt x="2424303" y="2667572"/>
                </a:lnTo>
                <a:lnTo>
                  <a:pt x="2507742" y="2807684"/>
                </a:lnTo>
                <a:lnTo>
                  <a:pt x="2600325" y="2668334"/>
                </a:lnTo>
                <a:lnTo>
                  <a:pt x="2606040" y="2197894"/>
                </a:lnTo>
                <a:lnTo>
                  <a:pt x="2816066" y="1882902"/>
                </a:lnTo>
                <a:lnTo>
                  <a:pt x="2526887" y="1397794"/>
                </a:lnTo>
                <a:lnTo>
                  <a:pt x="2526887" y="1082897"/>
                </a:lnTo>
                <a:lnTo>
                  <a:pt x="2479358" y="1020223"/>
                </a:lnTo>
                <a:lnTo>
                  <a:pt x="2454497" y="1020223"/>
                </a:lnTo>
                <a:lnTo>
                  <a:pt x="2303145" y="1316831"/>
                </a:lnTo>
                <a:lnTo>
                  <a:pt x="759143" y="1315974"/>
                </a:lnTo>
                <a:lnTo>
                  <a:pt x="686562" y="1377315"/>
                </a:lnTo>
                <a:lnTo>
                  <a:pt x="602647" y="1378744"/>
                </a:lnTo>
                <a:lnTo>
                  <a:pt x="550259" y="1309402"/>
                </a:lnTo>
                <a:lnTo>
                  <a:pt x="545021" y="1058228"/>
                </a:lnTo>
                <a:lnTo>
                  <a:pt x="808958" y="557498"/>
                </a:lnTo>
                <a:lnTo>
                  <a:pt x="1063752" y="557498"/>
                </a:lnTo>
                <a:lnTo>
                  <a:pt x="1233583" y="874014"/>
                </a:lnTo>
                <a:lnTo>
                  <a:pt x="1923955" y="874014"/>
                </a:lnTo>
                <a:lnTo>
                  <a:pt x="2112264" y="543687"/>
                </a:lnTo>
                <a:lnTo>
                  <a:pt x="2721864" y="547021"/>
                </a:lnTo>
                <a:lnTo>
                  <a:pt x="2970371" y="911924"/>
                </a:lnTo>
                <a:lnTo>
                  <a:pt x="2959608" y="1198721"/>
                </a:lnTo>
                <a:lnTo>
                  <a:pt x="3230404" y="1642682"/>
                </a:lnTo>
                <a:lnTo>
                  <a:pt x="3747326" y="1644587"/>
                </a:lnTo>
                <a:lnTo>
                  <a:pt x="3541300" y="1991868"/>
                </a:lnTo>
                <a:lnTo>
                  <a:pt x="3252216" y="1993011"/>
                </a:lnTo>
                <a:lnTo>
                  <a:pt x="3047333" y="2336959"/>
                </a:lnTo>
                <a:lnTo>
                  <a:pt x="3044381" y="2783681"/>
                </a:lnTo>
                <a:lnTo>
                  <a:pt x="2685479" y="3357848"/>
                </a:lnTo>
                <a:lnTo>
                  <a:pt x="2685479" y="3542633"/>
                </a:lnTo>
                <a:lnTo>
                  <a:pt x="2572417" y="3729704"/>
                </a:lnTo>
                <a:lnTo>
                  <a:pt x="2429923" y="3729704"/>
                </a:lnTo>
                <a:lnTo>
                  <a:pt x="2262092" y="3510820"/>
                </a:lnTo>
                <a:lnTo>
                  <a:pt x="2262092" y="3249454"/>
                </a:lnTo>
                <a:lnTo>
                  <a:pt x="2009489" y="2827115"/>
                </a:lnTo>
                <a:lnTo>
                  <a:pt x="2009489" y="2579941"/>
                </a:lnTo>
                <a:lnTo>
                  <a:pt x="1868900" y="2338483"/>
                </a:lnTo>
                <a:lnTo>
                  <a:pt x="1868900" y="1931575"/>
                </a:lnTo>
                <a:lnTo>
                  <a:pt x="1692974" y="1611154"/>
                </a:lnTo>
                <a:lnTo>
                  <a:pt x="903827" y="1611154"/>
                </a:lnTo>
                <a:lnTo>
                  <a:pt x="800481" y="1746314"/>
                </a:lnTo>
                <a:lnTo>
                  <a:pt x="513398" y="1746314"/>
                </a:lnTo>
                <a:lnTo>
                  <a:pt x="267653" y="1391984"/>
                </a:lnTo>
                <a:lnTo>
                  <a:pt x="258413" y="954119"/>
                </a:lnTo>
                <a:lnTo>
                  <a:pt x="644843" y="269462"/>
                </a:lnTo>
                <a:lnTo>
                  <a:pt x="1195102" y="269462"/>
                </a:lnTo>
                <a:lnTo>
                  <a:pt x="1397984" y="616172"/>
                </a:lnTo>
                <a:lnTo>
                  <a:pt x="1777937" y="616172"/>
                </a:lnTo>
                <a:lnTo>
                  <a:pt x="1962722" y="278987"/>
                </a:lnTo>
                <a:lnTo>
                  <a:pt x="2831402" y="278987"/>
                </a:lnTo>
                <a:lnTo>
                  <a:pt x="3219545" y="815435"/>
                </a:lnTo>
                <a:lnTo>
                  <a:pt x="3219069" y="1140905"/>
                </a:lnTo>
                <a:lnTo>
                  <a:pt x="3378041" y="1414082"/>
                </a:lnTo>
                <a:lnTo>
                  <a:pt x="4152138" y="1414082"/>
                </a:lnTo>
                <a:lnTo>
                  <a:pt x="3689318" y="2223326"/>
                </a:lnTo>
                <a:lnTo>
                  <a:pt x="3462719" y="2220944"/>
                </a:lnTo>
                <a:lnTo>
                  <a:pt x="3312128" y="2458498"/>
                </a:lnTo>
                <a:lnTo>
                  <a:pt x="3312128" y="2864263"/>
                </a:lnTo>
                <a:lnTo>
                  <a:pt x="2926175" y="3469386"/>
                </a:lnTo>
                <a:lnTo>
                  <a:pt x="2926175" y="3685604"/>
                </a:lnTo>
                <a:lnTo>
                  <a:pt x="2718340" y="4031171"/>
                </a:lnTo>
                <a:close/>
              </a:path>
            </a:pathLst>
          </a:custGeom>
          <a:solidFill>
            <a:srgbClr val="7DBA02"/>
          </a:solidFill>
          <a:ln w="9525" cap="flat">
            <a:noFill/>
            <a:prstDash val="solid"/>
            <a:miter/>
          </a:ln>
        </p:spPr>
        <p:txBody>
          <a:bodyPr rtlCol="0" anchor="ctr"/>
          <a:lstStyle/>
          <a:p>
            <a:endParaRPr lang="en-US" dirty="0"/>
          </a:p>
        </p:txBody>
      </p:sp>
    </p:spTree>
    <p:extLst>
      <p:ext uri="{BB962C8B-B14F-4D97-AF65-F5344CB8AC3E}">
        <p14:creationId xmlns:p14="http://schemas.microsoft.com/office/powerpoint/2010/main" val="29285813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10" name="Picture 9" descr="A green train on a track&#10;&#10;Description automatically generated">
            <a:extLst>
              <a:ext uri="{FF2B5EF4-FFF2-40B4-BE49-F238E27FC236}">
                <a16:creationId xmlns:a16="http://schemas.microsoft.com/office/drawing/2014/main" id="{632EF9B6-B7F2-5B68-A22D-54C283B3FF7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58515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4608551" y="1078100"/>
            <a:ext cx="5071263" cy="2585323"/>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574970" y="3952119"/>
            <a:ext cx="2810385" cy="788724"/>
          </a:xfrm>
          <a:prstGeom prst="rect">
            <a:avLst/>
          </a:prstGeom>
        </p:spPr>
        <p:txBody>
          <a:bodyPr wrap="none" tIns="144000">
            <a:spAutoFit/>
          </a:bodyPr>
          <a:lstStyle>
            <a:lvl1pPr algn="r">
              <a:defRPr sz="2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6440541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pic>
        <p:nvPicPr>
          <p:cNvPr id="3" name="Picture Placeholder 433" descr="Colourful cargo containers stacked with a worker standing">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8070249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pic>
        <p:nvPicPr>
          <p:cNvPr id="8" name="Picture 7" descr="Train tracks with train cars on each side&#10;&#10;Description automatically generated">
            <a:extLst>
              <a:ext uri="{FF2B5EF4-FFF2-40B4-BE49-F238E27FC236}">
                <a16:creationId xmlns:a16="http://schemas.microsoft.com/office/drawing/2014/main" id="{2ED9AAEA-3731-AD3D-0F78-72016945F36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8271"/>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984614" y="1239087"/>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3285615" y="3772254"/>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8270678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pic>
        <p:nvPicPr>
          <p:cNvPr id="4" name="Picture 3" descr="A yellow pipes on a building&#10;&#10;Description automatically generated with medium confidence">
            <a:extLst>
              <a:ext uri="{FF2B5EF4-FFF2-40B4-BE49-F238E27FC236}">
                <a16:creationId xmlns:a16="http://schemas.microsoft.com/office/drawing/2014/main" id="{9EB74ED6-8907-4B51-479C-FDD3F66E7FA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5483263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pic>
        <p:nvPicPr>
          <p:cNvPr id="2" name="Picture Placeholder 115" descr="Top view of a wooden desk with a white keyboard, drawing plan and drawing compass, and pens.">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0661925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618755" y="4945338"/>
            <a:ext cx="6543458" cy="615553"/>
          </a:xfrm>
          <a:prstGeom prst="rect">
            <a:avLst/>
          </a:prstGeom>
        </p:spPr>
        <p:txBody>
          <a:bodyPr wrap="none" anchor="t">
            <a:spAutoFit/>
          </a:bodyPr>
          <a:lstStyle>
            <a:lvl1pPr>
              <a:defRPr sz="4000">
                <a:solidFill>
                  <a:schemeClr val="tx1"/>
                </a:solidFill>
              </a:defRPr>
            </a:lvl1pPr>
          </a:lstStyle>
          <a:p>
            <a:r>
              <a:rPr lang="en-GB"/>
              <a:t>Click to edit Master title style</a:t>
            </a:r>
            <a:endParaRPr lang="en-US"/>
          </a:p>
        </p:txBody>
      </p:sp>
      <p:sp>
        <p:nvSpPr>
          <p:cNvPr id="2" name="Text Placeholder 18">
            <a:extLst>
              <a:ext uri="{FF2B5EF4-FFF2-40B4-BE49-F238E27FC236}">
                <a16:creationId xmlns:a16="http://schemas.microsoft.com/office/drawing/2014/main" id="{DF6E4E97-1E5E-6DDC-51DB-51A4B672C716}"/>
              </a:ext>
            </a:extLst>
          </p:cNvPr>
          <p:cNvSpPr>
            <a:spLocks noGrp="1"/>
          </p:cNvSpPr>
          <p:nvPr>
            <p:ph type="body" sz="quarter" idx="13" hasCustomPrompt="1"/>
          </p:nvPr>
        </p:nvSpPr>
        <p:spPr>
          <a:xfrm>
            <a:off x="618757" y="5572294"/>
            <a:ext cx="5032147" cy="484025"/>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Tree>
    <p:extLst>
      <p:ext uri="{BB962C8B-B14F-4D97-AF65-F5344CB8AC3E}">
        <p14:creationId xmlns:p14="http://schemas.microsoft.com/office/powerpoint/2010/main" val="22836779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3994C55-28DA-03C2-35BC-75F5D854F08B}"/>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13" name="Picture Placeholder 12">
            <a:extLst>
              <a:ext uri="{FF2B5EF4-FFF2-40B4-BE49-F238E27FC236}">
                <a16:creationId xmlns:a16="http://schemas.microsoft.com/office/drawing/2014/main" id="{BC6E6505-1432-E7D8-FDE1-5E4383D36C37}"/>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dirty="0"/>
          </a:p>
        </p:txBody>
      </p:sp>
      <p:sp>
        <p:nvSpPr>
          <p:cNvPr id="26" name="Text Placeholder 13">
            <a:extLst>
              <a:ext uri="{FF2B5EF4-FFF2-40B4-BE49-F238E27FC236}">
                <a16:creationId xmlns:a16="http://schemas.microsoft.com/office/drawing/2014/main" id="{615020BA-0B93-180E-3093-EAC3BCC73BB5}"/>
              </a:ext>
            </a:extLst>
          </p:cNvPr>
          <p:cNvSpPr>
            <a:spLocks noGrp="1"/>
          </p:cNvSpPr>
          <p:nvPr>
            <p:ph type="body" sz="quarter" idx="16" hasCustomPrompt="1"/>
          </p:nvPr>
        </p:nvSpPr>
        <p:spPr>
          <a:xfrm>
            <a:off x="283474" y="517638"/>
            <a:ext cx="5889053" cy="410136"/>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Freeform 1">
            <a:extLst>
              <a:ext uri="{FF2B5EF4-FFF2-40B4-BE49-F238E27FC236}">
                <a16:creationId xmlns:a16="http://schemas.microsoft.com/office/drawing/2014/main" id="{8CE118E7-1BAE-2BED-BA49-7E01CC506DEF}"/>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3" name="Rectangle 2">
            <a:extLst>
              <a:ext uri="{FF2B5EF4-FFF2-40B4-BE49-F238E27FC236}">
                <a16:creationId xmlns:a16="http://schemas.microsoft.com/office/drawing/2014/main" id="{72C509C7-F64D-8D3C-E43B-BAD58331BD3D}"/>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
        <p:nvSpPr>
          <p:cNvPr id="4" name="Title 1">
            <a:extLst>
              <a:ext uri="{FF2B5EF4-FFF2-40B4-BE49-F238E27FC236}">
                <a16:creationId xmlns:a16="http://schemas.microsoft.com/office/drawing/2014/main" id="{549A9D43-FF02-9C81-1CFC-D9B244C57579}"/>
              </a:ext>
            </a:extLst>
          </p:cNvPr>
          <p:cNvSpPr>
            <a:spLocks noGrp="1"/>
          </p:cNvSpPr>
          <p:nvPr>
            <p:ph type="title" hasCustomPrompt="1"/>
          </p:nvPr>
        </p:nvSpPr>
        <p:spPr>
          <a:xfrm>
            <a:off x="283474" y="152400"/>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6" name="Graphic 64">
            <a:extLst>
              <a:ext uri="{FF2B5EF4-FFF2-40B4-BE49-F238E27FC236}">
                <a16:creationId xmlns:a16="http://schemas.microsoft.com/office/drawing/2014/main" id="{410252B1-98B5-8714-70E8-11601AFBFE16}"/>
              </a:ext>
            </a:extLst>
          </p:cNvPr>
          <p:cNvSpPr/>
          <p:nvPr userDrawn="1"/>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dirty="0"/>
          </a:p>
        </p:txBody>
      </p:sp>
    </p:spTree>
    <p:extLst>
      <p:ext uri="{BB962C8B-B14F-4D97-AF65-F5344CB8AC3E}">
        <p14:creationId xmlns:p14="http://schemas.microsoft.com/office/powerpoint/2010/main" val="4674954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C4A12B0-5BA2-5100-AAD4-E12E3C1737AF}"/>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2" name="Picture Placeholder 1">
            <a:extLst>
              <a:ext uri="{FF2B5EF4-FFF2-40B4-BE49-F238E27FC236}">
                <a16:creationId xmlns:a16="http://schemas.microsoft.com/office/drawing/2014/main" id="{29B7C479-2D3F-2960-139A-D5BB63A41E19}"/>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dirty="0"/>
          </a:p>
        </p:txBody>
      </p:sp>
      <p:sp>
        <p:nvSpPr>
          <p:cNvPr id="10" name="Freeform 9">
            <a:extLst>
              <a:ext uri="{FF2B5EF4-FFF2-40B4-BE49-F238E27FC236}">
                <a16:creationId xmlns:a16="http://schemas.microsoft.com/office/drawing/2014/main" id="{FD2AA106-02DD-9456-5F7D-D1D25492CD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11" name="Rectangle 10">
            <a:extLst>
              <a:ext uri="{FF2B5EF4-FFF2-40B4-BE49-F238E27FC236}">
                <a16:creationId xmlns:a16="http://schemas.microsoft.com/office/drawing/2014/main" id="{05D950A5-2828-221A-996F-175C05E4BB43}"/>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
        <p:nvSpPr>
          <p:cNvPr id="4" name="Title 1">
            <a:extLst>
              <a:ext uri="{FF2B5EF4-FFF2-40B4-BE49-F238E27FC236}">
                <a16:creationId xmlns:a16="http://schemas.microsoft.com/office/drawing/2014/main" id="{8470FF30-5A43-9A43-5905-5F595AC738D5}"/>
              </a:ext>
            </a:extLst>
          </p:cNvPr>
          <p:cNvSpPr>
            <a:spLocks noGrp="1"/>
          </p:cNvSpPr>
          <p:nvPr>
            <p:ph type="title" hasCustomPrompt="1"/>
          </p:nvPr>
        </p:nvSpPr>
        <p:spPr>
          <a:xfrm>
            <a:off x="303795" y="2844800"/>
            <a:ext cx="6212351" cy="410136"/>
          </a:xfrm>
          <a:prstGeom prst="rect">
            <a:avLst/>
          </a:prstGeom>
        </p:spPr>
        <p:txBody>
          <a:bodyPr>
            <a:noAutofit/>
          </a:bodyPr>
          <a:lstStyle>
            <a:lvl1pPr>
              <a:defRPr sz="4000"/>
            </a:lvl1pPr>
          </a:lstStyle>
          <a:p>
            <a:r>
              <a:rPr lang="en-US"/>
              <a:t>Click To Edit Custom Slide</a:t>
            </a:r>
            <a:endParaRPr lang="en-GB"/>
          </a:p>
        </p:txBody>
      </p:sp>
      <p:sp>
        <p:nvSpPr>
          <p:cNvPr id="65" name="Text Placeholder 13">
            <a:extLst>
              <a:ext uri="{FF2B5EF4-FFF2-40B4-BE49-F238E27FC236}">
                <a16:creationId xmlns:a16="http://schemas.microsoft.com/office/drawing/2014/main" id="{0A8EDC15-9113-2840-B13A-8731DFA92A06}"/>
              </a:ext>
            </a:extLst>
          </p:cNvPr>
          <p:cNvSpPr>
            <a:spLocks noGrp="1"/>
          </p:cNvSpPr>
          <p:nvPr>
            <p:ph type="body" sz="quarter" idx="16" hasCustomPrompt="1"/>
          </p:nvPr>
        </p:nvSpPr>
        <p:spPr>
          <a:xfrm>
            <a:off x="303795" y="3548530"/>
            <a:ext cx="5889053" cy="410136"/>
          </a:xfrm>
          <a:prstGeom prst="rect">
            <a:avLst/>
          </a:prstGeom>
        </p:spPr>
        <p:txBody>
          <a:bodyPr wrap="none"/>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36523945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93634" y="528118"/>
            <a:ext cx="5907785" cy="352276"/>
          </a:xfrm>
          <a:prstGeom prst="rect">
            <a:avLst/>
          </a:prstGeom>
        </p:spPr>
        <p:txBody>
          <a:bodyPr wrap="square">
            <a:spAutoFit/>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ext Placeholder 4">
            <a:extLst>
              <a:ext uri="{FF2B5EF4-FFF2-40B4-BE49-F238E27FC236}">
                <a16:creationId xmlns:a16="http://schemas.microsoft.com/office/drawing/2014/main" id="{EF0BAC52-79D1-6BFD-F36B-C7F59E7AB7A6}"/>
              </a:ext>
            </a:extLst>
          </p:cNvPr>
          <p:cNvSpPr>
            <a:spLocks noGrp="1"/>
          </p:cNvSpPr>
          <p:nvPr>
            <p:ph type="body" sz="quarter" idx="17" hasCustomPrompt="1"/>
          </p:nvPr>
        </p:nvSpPr>
        <p:spPr>
          <a:xfrm>
            <a:off x="618755" y="1778000"/>
            <a:ext cx="42037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3" name="Title 1">
            <a:extLst>
              <a:ext uri="{FF2B5EF4-FFF2-40B4-BE49-F238E27FC236}">
                <a16:creationId xmlns:a16="http://schemas.microsoft.com/office/drawing/2014/main" id="{3E1EFCF2-014A-C6FC-8AA7-CCC868BA8A60}"/>
              </a:ext>
            </a:extLst>
          </p:cNvPr>
          <p:cNvSpPr>
            <a:spLocks noGrp="1"/>
          </p:cNvSpPr>
          <p:nvPr>
            <p:ph type="title" hasCustomPrompt="1"/>
          </p:nvPr>
        </p:nvSpPr>
        <p:spPr>
          <a:xfrm>
            <a:off x="283474" y="158786"/>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24416671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83475" y="845445"/>
            <a:ext cx="10079724" cy="352276"/>
          </a:xfrm>
          <a:prstGeom prst="rect">
            <a:avLst/>
          </a:prstGeom>
        </p:spPr>
        <p:txBody>
          <a:bodyPr wrap="square">
            <a:spAutoFit/>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5" name="Text Placeholder 4">
            <a:extLst>
              <a:ext uri="{FF2B5EF4-FFF2-40B4-BE49-F238E27FC236}">
                <a16:creationId xmlns:a16="http://schemas.microsoft.com/office/drawing/2014/main" id="{481F9625-3BD0-8CEF-BB6E-C2D380C4041F}"/>
              </a:ext>
            </a:extLst>
          </p:cNvPr>
          <p:cNvSpPr>
            <a:spLocks noGrp="1"/>
          </p:cNvSpPr>
          <p:nvPr>
            <p:ph type="body" sz="quarter" idx="17" hasCustomPrompt="1"/>
          </p:nvPr>
        </p:nvSpPr>
        <p:spPr>
          <a:xfrm>
            <a:off x="283474" y="1778000"/>
            <a:ext cx="36720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6" name="Text Placeholder 4">
            <a:extLst>
              <a:ext uri="{FF2B5EF4-FFF2-40B4-BE49-F238E27FC236}">
                <a16:creationId xmlns:a16="http://schemas.microsoft.com/office/drawing/2014/main" id="{5CFE821C-A126-325A-A5F7-2E8FCBEC6AC0}"/>
              </a:ext>
            </a:extLst>
          </p:cNvPr>
          <p:cNvSpPr>
            <a:spLocks noGrp="1"/>
          </p:cNvSpPr>
          <p:nvPr>
            <p:ph type="body" sz="quarter" idx="18" hasCustomPrompt="1"/>
          </p:nvPr>
        </p:nvSpPr>
        <p:spPr>
          <a:xfrm>
            <a:off x="4260000"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7" name="Text Placeholder 4">
            <a:extLst>
              <a:ext uri="{FF2B5EF4-FFF2-40B4-BE49-F238E27FC236}">
                <a16:creationId xmlns:a16="http://schemas.microsoft.com/office/drawing/2014/main" id="{177C89CF-65C0-65A1-9053-1E5547FD1A35}"/>
              </a:ext>
            </a:extLst>
          </p:cNvPr>
          <p:cNvSpPr>
            <a:spLocks noGrp="1"/>
          </p:cNvSpPr>
          <p:nvPr>
            <p:ph type="body" sz="quarter" idx="19" hasCustomPrompt="1"/>
          </p:nvPr>
        </p:nvSpPr>
        <p:spPr>
          <a:xfrm>
            <a:off x="8236526"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8" name="Title 1">
            <a:extLst>
              <a:ext uri="{FF2B5EF4-FFF2-40B4-BE49-F238E27FC236}">
                <a16:creationId xmlns:a16="http://schemas.microsoft.com/office/drawing/2014/main" id="{F10E32AF-ABB5-810B-6647-AA7A03E11C8C}"/>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4942775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CE057FC0-0CF3-598B-7894-CC63D03D9B7D}"/>
              </a:ext>
            </a:extLst>
          </p:cNvPr>
          <p:cNvSpPr>
            <a:spLocks noGrp="1"/>
          </p:cNvSpPr>
          <p:nvPr>
            <p:ph type="pic" sz="quarter" idx="15"/>
          </p:nvPr>
        </p:nvSpPr>
        <p:spPr>
          <a:xfrm>
            <a:off x="4610100" y="1777883"/>
            <a:ext cx="7581900" cy="3902075"/>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5" name="Subtitle 2">
            <a:extLst>
              <a:ext uri="{FF2B5EF4-FFF2-40B4-BE49-F238E27FC236}">
                <a16:creationId xmlns:a16="http://schemas.microsoft.com/office/drawing/2014/main" id="{51CA1FCD-EF11-F77D-A3FA-03915A1E7585}"/>
              </a:ext>
            </a:extLst>
          </p:cNvPr>
          <p:cNvSpPr>
            <a:spLocks noGrp="1"/>
          </p:cNvSpPr>
          <p:nvPr>
            <p:ph type="subTitle" idx="1" hasCustomPrompt="1"/>
          </p:nvPr>
        </p:nvSpPr>
        <p:spPr>
          <a:xfrm>
            <a:off x="297951" y="2466814"/>
            <a:ext cx="4139578" cy="3213144"/>
          </a:xfrm>
          <a:prstGeom prst="rect">
            <a:avLst/>
          </a:prstGeom>
        </p:spPr>
        <p:txBody>
          <a:bodyPr/>
          <a:lstStyle>
            <a:lvl1pPr marL="7521" marR="361381" indent="-189904" algn="l">
              <a:lnSpc>
                <a:spcPct val="100000"/>
              </a:lnSpc>
              <a:spcBef>
                <a:spcPts val="56"/>
              </a:spcBef>
              <a:buNone/>
              <a:defRPr sz="16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1800"/>
              <a:t>Normal text here and here and here and here</a:t>
            </a:r>
            <a:endParaRPr lang="en-GB" sz="2400"/>
          </a:p>
        </p:txBody>
      </p:sp>
      <p:sp>
        <p:nvSpPr>
          <p:cNvPr id="17" name="Text Placeholder 13">
            <a:extLst>
              <a:ext uri="{FF2B5EF4-FFF2-40B4-BE49-F238E27FC236}">
                <a16:creationId xmlns:a16="http://schemas.microsoft.com/office/drawing/2014/main" id="{77ADA2A2-B019-3E85-7EB4-24AC52AC21F0}"/>
              </a:ext>
            </a:extLst>
          </p:cNvPr>
          <p:cNvSpPr>
            <a:spLocks noGrp="1"/>
          </p:cNvSpPr>
          <p:nvPr>
            <p:ph type="body" sz="quarter" idx="16" hasCustomPrompt="1"/>
          </p:nvPr>
        </p:nvSpPr>
        <p:spPr>
          <a:xfrm>
            <a:off x="287792" y="1776016"/>
            <a:ext cx="4139578" cy="690797"/>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itle 1">
            <a:extLst>
              <a:ext uri="{FF2B5EF4-FFF2-40B4-BE49-F238E27FC236}">
                <a16:creationId xmlns:a16="http://schemas.microsoft.com/office/drawing/2014/main" id="{FBCE2CF7-1553-356D-C0BE-FEE5FC33778B}"/>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2717421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9D031-043D-4150-8D51-38680CAB1C7B}"/>
              </a:ext>
            </a:extLst>
          </p:cNvPr>
          <p:cNvSpPr>
            <a:spLocks noGrp="1"/>
          </p:cNvSpPr>
          <p:nvPr>
            <p:ph type="title" hasCustomPrompt="1"/>
          </p:nvPr>
        </p:nvSpPr>
        <p:spPr>
          <a:xfrm>
            <a:off x="641436" y="1061440"/>
            <a:ext cx="10822684" cy="430887"/>
          </a:xfrm>
          <a:prstGeom prst="rect">
            <a:avLst/>
          </a:prstGeom>
        </p:spPr>
        <p:txBody>
          <a:bodyPr wrap="square">
            <a:spAutoFit/>
          </a:bodyPr>
          <a:lstStyle>
            <a:lvl1pPr algn="ctr">
              <a:defRPr/>
            </a:lvl1pPr>
          </a:lstStyle>
          <a:p>
            <a:r>
              <a:rPr lang="en-US"/>
              <a:t>Click To Edit Custom Slide</a:t>
            </a:r>
            <a:endParaRPr lang="en-GB"/>
          </a:p>
        </p:txBody>
      </p:sp>
      <p:sp>
        <p:nvSpPr>
          <p:cNvPr id="4" name="Subtitle 2">
            <a:extLst>
              <a:ext uri="{FF2B5EF4-FFF2-40B4-BE49-F238E27FC236}">
                <a16:creationId xmlns:a16="http://schemas.microsoft.com/office/drawing/2014/main" id="{BC6647BB-83A6-68CE-A0DA-BA6CBD6AE757}"/>
              </a:ext>
            </a:extLst>
          </p:cNvPr>
          <p:cNvSpPr>
            <a:spLocks noGrp="1"/>
          </p:cNvSpPr>
          <p:nvPr>
            <p:ph type="subTitle" idx="1" hasCustomPrompt="1"/>
          </p:nvPr>
        </p:nvSpPr>
        <p:spPr>
          <a:xfrm>
            <a:off x="641435" y="2112087"/>
            <a:ext cx="10822684" cy="2361671"/>
          </a:xfrm>
          <a:prstGeom prst="rect">
            <a:avLst/>
          </a:prstGeom>
        </p:spPr>
        <p:txBody>
          <a:bodyPr/>
          <a:lstStyle>
            <a:lvl1pPr marL="7521" marR="361381" indent="-189904" algn="ctr">
              <a:lnSpc>
                <a:spcPct val="165300"/>
              </a:lnSpc>
              <a:spcBef>
                <a:spcPts val="56"/>
              </a:spcBef>
              <a:buNone/>
              <a:defRPr sz="20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400"/>
              <a:t>Lorem ipsum dolor sit </a:t>
            </a:r>
            <a:r>
              <a:rPr lang="en-US" sz="2400" err="1"/>
              <a:t>amet</a:t>
            </a:r>
            <a:r>
              <a:rPr lang="en-US" sz="2400"/>
              <a:t>, </a:t>
            </a:r>
            <a:r>
              <a:rPr lang="en-US" sz="2400" err="1"/>
              <a:t>consectetuer</a:t>
            </a:r>
            <a:r>
              <a:rPr lang="en-US" sz="2400"/>
              <a:t> </a:t>
            </a:r>
            <a:r>
              <a:rPr lang="en-US" sz="2400" err="1"/>
              <a:t>adipiscing</a:t>
            </a:r>
            <a:r>
              <a:rPr lang="en-US" sz="2400"/>
              <a:t> </a:t>
            </a:r>
            <a:r>
              <a:rPr lang="en-US" sz="2400" err="1"/>
              <a:t>elit</a:t>
            </a:r>
            <a:r>
              <a:rPr lang="en-US" sz="2400"/>
              <a:t>, sed diam </a:t>
            </a:r>
            <a:r>
              <a:rPr lang="en-US" sz="2400" err="1"/>
              <a:t>nonummy</a:t>
            </a:r>
            <a:r>
              <a:rPr lang="en-US" sz="2400"/>
              <a:t> </a:t>
            </a:r>
            <a:r>
              <a:rPr lang="en-US" sz="2400" err="1"/>
              <a:t>nibh</a:t>
            </a:r>
            <a:r>
              <a:rPr lang="en-US" sz="2400"/>
              <a:t> </a:t>
            </a:r>
            <a:r>
              <a:rPr lang="en-US" sz="2400" err="1"/>
              <a:t>euismod</a:t>
            </a:r>
            <a:r>
              <a:rPr lang="en-US" sz="2400"/>
              <a:t> </a:t>
            </a:r>
            <a:r>
              <a:rPr lang="en-US" sz="2400" err="1"/>
              <a:t>tincidunt</a:t>
            </a:r>
            <a:r>
              <a:rPr lang="en-US" sz="2400"/>
              <a:t> </a:t>
            </a:r>
            <a:r>
              <a:rPr lang="en-US" sz="2400" err="1"/>
              <a:t>ut</a:t>
            </a:r>
            <a:r>
              <a:rPr lang="en-US" sz="2400"/>
              <a:t> </a:t>
            </a:r>
            <a:r>
              <a:rPr lang="en-US" sz="2400" err="1"/>
              <a:t>laoreet</a:t>
            </a:r>
            <a:r>
              <a:rPr lang="en-US" sz="2400"/>
              <a:t> dolore magna </a:t>
            </a:r>
            <a:r>
              <a:rPr lang="en-US" sz="2400" err="1"/>
              <a:t>aliquam</a:t>
            </a:r>
            <a:r>
              <a:rPr lang="en-US" sz="2400"/>
              <a:t> </a:t>
            </a:r>
            <a:r>
              <a:rPr lang="en-US" sz="2400" err="1"/>
              <a:t>erat</a:t>
            </a:r>
            <a:r>
              <a:rPr lang="en-US" sz="2400"/>
              <a:t> </a:t>
            </a:r>
            <a:r>
              <a:rPr lang="en-US" sz="2400" err="1"/>
              <a:t>volutpat</a:t>
            </a:r>
            <a:r>
              <a:rPr lang="en-US" sz="2400"/>
              <a:t>. Ut </a:t>
            </a:r>
            <a:r>
              <a:rPr lang="en-US" sz="2400" err="1"/>
              <a:t>wisi</a:t>
            </a:r>
            <a:r>
              <a:rPr lang="en-US" sz="2400"/>
              <a:t> </a:t>
            </a:r>
            <a:r>
              <a:rPr lang="en-US" sz="2400" err="1"/>
              <a:t>enim</a:t>
            </a:r>
            <a:r>
              <a:rPr lang="en-US" sz="2400"/>
              <a:t> ad minim </a:t>
            </a:r>
            <a:r>
              <a:rPr lang="en-US" sz="2400" err="1"/>
              <a:t>veniam</a:t>
            </a:r>
            <a:r>
              <a:rPr lang="en-US" sz="2400"/>
              <a:t>, </a:t>
            </a:r>
            <a:r>
              <a:rPr lang="en-US" sz="2400" err="1"/>
              <a:t>quis</a:t>
            </a:r>
            <a:r>
              <a:rPr lang="en-US" sz="2400"/>
              <a:t> </a:t>
            </a:r>
            <a:r>
              <a:rPr lang="en-US" sz="2400" err="1"/>
              <a:t>nostrud</a:t>
            </a:r>
            <a:r>
              <a:rPr lang="en-US" sz="2400"/>
              <a:t> </a:t>
            </a:r>
            <a:r>
              <a:rPr lang="en-US" sz="2400" err="1"/>
              <a:t>exerci</a:t>
            </a:r>
            <a:r>
              <a:rPr lang="en-US" sz="2400"/>
              <a:t> </a:t>
            </a:r>
            <a:r>
              <a:rPr lang="en-US" sz="2400" err="1"/>
              <a:t>tation</a:t>
            </a:r>
            <a:r>
              <a:rPr lang="en-US" sz="2400"/>
              <a:t> </a:t>
            </a:r>
            <a:r>
              <a:rPr lang="en-US" sz="2400" err="1"/>
              <a:t>ullamcorper</a:t>
            </a:r>
            <a:r>
              <a:rPr lang="en-US" sz="2400"/>
              <a:t> </a:t>
            </a:r>
            <a:r>
              <a:rPr lang="en-US" sz="2400" err="1"/>
              <a:t>suscipit</a:t>
            </a:r>
            <a:r>
              <a:rPr lang="en-US" sz="2400"/>
              <a:t> </a:t>
            </a:r>
            <a:r>
              <a:rPr lang="en-US" sz="2400" err="1"/>
              <a:t>lobortis</a:t>
            </a:r>
            <a:r>
              <a:rPr lang="en-US" sz="2400"/>
              <a:t> </a:t>
            </a:r>
            <a:r>
              <a:rPr lang="en-US" sz="2400" err="1"/>
              <a:t>nisl</a:t>
            </a:r>
            <a:r>
              <a:rPr lang="en-US" sz="2400"/>
              <a:t> </a:t>
            </a:r>
            <a:r>
              <a:rPr lang="en-US" sz="2400" err="1"/>
              <a:t>ut</a:t>
            </a:r>
            <a:r>
              <a:rPr lang="en-US" sz="2400"/>
              <a:t> </a:t>
            </a:r>
            <a:r>
              <a:rPr lang="en-US" sz="2400" err="1"/>
              <a:t>aliquip</a:t>
            </a:r>
            <a:r>
              <a:rPr lang="en-US" sz="2400"/>
              <a:t> ex </a:t>
            </a:r>
            <a:r>
              <a:rPr lang="en-US" sz="2400" err="1"/>
              <a:t>ea</a:t>
            </a:r>
            <a:r>
              <a:rPr lang="en-US" sz="2400"/>
              <a:t> </a:t>
            </a:r>
            <a:r>
              <a:rPr lang="en-US" sz="2400" err="1"/>
              <a:t>commodo</a:t>
            </a:r>
            <a:r>
              <a:rPr lang="en-US" sz="2400"/>
              <a:t> </a:t>
            </a:r>
            <a:r>
              <a:rPr lang="en-US" sz="2400" err="1"/>
              <a:t>consequat</a:t>
            </a:r>
            <a:r>
              <a:rPr lang="en-US" sz="2400"/>
              <a:t>.</a:t>
            </a:r>
          </a:p>
        </p:txBody>
      </p:sp>
      <p:sp>
        <p:nvSpPr>
          <p:cNvPr id="5" name="Text Placeholder 7">
            <a:extLst>
              <a:ext uri="{FF2B5EF4-FFF2-40B4-BE49-F238E27FC236}">
                <a16:creationId xmlns:a16="http://schemas.microsoft.com/office/drawing/2014/main" id="{CBA122D4-C660-4B51-E621-0749C8299F41}"/>
              </a:ext>
            </a:extLst>
          </p:cNvPr>
          <p:cNvSpPr>
            <a:spLocks noGrp="1"/>
          </p:cNvSpPr>
          <p:nvPr>
            <p:ph type="body" sz="quarter" idx="11" hasCustomPrompt="1"/>
          </p:nvPr>
        </p:nvSpPr>
        <p:spPr>
          <a:xfrm>
            <a:off x="4996657" y="4689172"/>
            <a:ext cx="1763624" cy="238527"/>
          </a:xfrm>
          <a:prstGeom prst="rect">
            <a:avLst/>
          </a:prstGeom>
          <a:solidFill>
            <a:schemeClr val="bg1"/>
          </a:solidFill>
        </p:spPr>
        <p:txBody>
          <a:bodyPr wrap="none">
            <a:spAutoFit/>
          </a:bodyPr>
          <a:lstStyle>
            <a:lvl1pPr>
              <a:defRPr sz="900" b="0" i="1">
                <a:solidFill>
                  <a:srgbClr val="66594C"/>
                </a:solidFill>
                <a:latin typeface="Apex New Medium Italic" panose="02010600040501010103" pitchFamily="2" charset="77"/>
                <a:ea typeface="Apex New Medium Italic" panose="02010600040501010103" pitchFamily="2" charset="77"/>
              </a:defRPr>
            </a:lvl1pPr>
          </a:lstStyle>
          <a:p>
            <a:pPr lvl="0"/>
            <a:r>
              <a:rPr lang="en-GB"/>
              <a:t>Click to edit master text styles.  </a:t>
            </a:r>
          </a:p>
        </p:txBody>
      </p:sp>
    </p:spTree>
    <p:extLst>
      <p:ext uri="{BB962C8B-B14F-4D97-AF65-F5344CB8AC3E}">
        <p14:creationId xmlns:p14="http://schemas.microsoft.com/office/powerpoint/2010/main" val="13052392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4E62448-174A-A466-FFFC-726AD162454F}"/>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10" name="Text Placeholder 13">
            <a:extLst>
              <a:ext uri="{FF2B5EF4-FFF2-40B4-BE49-F238E27FC236}">
                <a16:creationId xmlns:a16="http://schemas.microsoft.com/office/drawing/2014/main" id="{7820E3CC-DF6C-09AC-D76A-4F15CB3254AD}"/>
              </a:ext>
            </a:extLst>
          </p:cNvPr>
          <p:cNvSpPr>
            <a:spLocks noGrp="1"/>
          </p:cNvSpPr>
          <p:nvPr>
            <p:ph type="body" sz="quarter" idx="16" hasCustomPrompt="1"/>
          </p:nvPr>
        </p:nvSpPr>
        <p:spPr>
          <a:xfrm>
            <a:off x="283475" y="831283"/>
            <a:ext cx="5889053" cy="410136"/>
          </a:xfrm>
          <a:prstGeom prst="rect">
            <a:avLst/>
          </a:prstGeom>
        </p:spPr>
        <p:txBody>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31971042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83867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2" name="Freeform 1">
            <a:extLst>
              <a:ext uri="{FF2B5EF4-FFF2-40B4-BE49-F238E27FC236}">
                <a16:creationId xmlns:a16="http://schemas.microsoft.com/office/drawing/2014/main" id="{9356F0B1-A2E8-1558-F23B-6FD74C52E4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4" name="Rectangle 3">
            <a:extLst>
              <a:ext uri="{FF2B5EF4-FFF2-40B4-BE49-F238E27FC236}">
                <a16:creationId xmlns:a16="http://schemas.microsoft.com/office/drawing/2014/main" id="{F1325288-7D19-894A-52D8-9A820BF0B847}"/>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Tree>
    <p:extLst>
      <p:ext uri="{BB962C8B-B14F-4D97-AF65-F5344CB8AC3E}">
        <p14:creationId xmlns:p14="http://schemas.microsoft.com/office/powerpoint/2010/main" val="2958172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0" y="0"/>
            <a:ext cx="12192000" cy="6037545"/>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Tree>
    <p:extLst>
      <p:ext uri="{BB962C8B-B14F-4D97-AF65-F5344CB8AC3E}">
        <p14:creationId xmlns:p14="http://schemas.microsoft.com/office/powerpoint/2010/main" val="33987348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2" name="Title 1"/>
          <p:cNvSpPr>
            <a:spLocks noGrp="1"/>
          </p:cNvSpPr>
          <p:nvPr userDrawn="1">
            <p:ph type="ctrTitle"/>
          </p:nvPr>
        </p:nvSpPr>
        <p:spPr>
          <a:xfrm>
            <a:off x="323850" y="2730576"/>
            <a:ext cx="4641337" cy="1512639"/>
          </a:xfrm>
        </p:spPr>
        <p:txBody>
          <a:bodyPr tIns="0" anchor="b" anchorCtr="0">
            <a:noAutofit/>
          </a:bodyPr>
          <a:lstStyle>
            <a:lvl1pPr algn="l">
              <a:lnSpc>
                <a:spcPct val="100000"/>
              </a:lnSpc>
              <a:defRPr sz="3600" b="0" cap="all" baseline="0">
                <a:solidFill>
                  <a:schemeClr val="tx2"/>
                </a:solidFill>
              </a:defRPr>
            </a:lvl1pPr>
          </a:lstStyle>
          <a:p>
            <a:r>
              <a:rPr lang="en-US"/>
              <a:t>Click to edit Master title style</a:t>
            </a:r>
            <a:endParaRPr lang="en-ZA"/>
          </a:p>
        </p:txBody>
      </p:sp>
      <p:sp>
        <p:nvSpPr>
          <p:cNvPr id="3" name="Subtitle 2"/>
          <p:cNvSpPr>
            <a:spLocks noGrp="1"/>
          </p:cNvSpPr>
          <p:nvPr userDrawn="1">
            <p:ph type="subTitle" idx="1"/>
          </p:nvPr>
        </p:nvSpPr>
        <p:spPr>
          <a:xfrm>
            <a:off x="323850" y="4243215"/>
            <a:ext cx="4641337" cy="504056"/>
          </a:xfrm>
        </p:spPr>
        <p:txBody>
          <a:bodyPr tIns="36000">
            <a:noAutofit/>
          </a:bodyPr>
          <a:lstStyle>
            <a:lvl1pPr marL="0" indent="0" algn="l">
              <a:buNone/>
              <a:defRPr sz="16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a:p>
        </p:txBody>
      </p:sp>
      <p:pic>
        <p:nvPicPr>
          <p:cNvPr id="148" name="Picture 147">
            <a:extLst>
              <a:ext uri="{FF2B5EF4-FFF2-40B4-BE49-F238E27FC236}">
                <a16:creationId xmlns:a16="http://schemas.microsoft.com/office/drawing/2014/main" id="{7A576E91-CE73-1C51-0720-C809284F5027}"/>
              </a:ext>
            </a:extLst>
          </p:cNvPr>
          <p:cNvPicPr/>
          <p:nvPr userDrawn="1"/>
        </p:nvPicPr>
        <p:blipFill>
          <a:blip r:embed="rId2" cstate="print"/>
          <a:srcRect l="-112763" t="-314403" r="192284" b="389089"/>
          <a:stretch>
            <a:fillRect/>
          </a:stretch>
        </p:blipFill>
        <p:spPr>
          <a:xfrm>
            <a:off x="6838855" y="1406052"/>
            <a:ext cx="376650" cy="290853"/>
          </a:xfrm>
          <a:custGeom>
            <a:avLst/>
            <a:gdLst>
              <a:gd name="connsiteX0" fmla="*/ 376650 w 376650"/>
              <a:gd name="connsiteY0" fmla="*/ 0 h 290853"/>
              <a:gd name="connsiteX1" fmla="*/ 376650 w 376650"/>
              <a:gd name="connsiteY1" fmla="*/ 290853 h 290853"/>
              <a:gd name="connsiteX2" fmla="*/ 0 w 376650"/>
              <a:gd name="connsiteY2" fmla="*/ 290853 h 290853"/>
              <a:gd name="connsiteX3" fmla="*/ 16904 w 376650"/>
              <a:gd name="connsiteY3" fmla="*/ 277855 h 290853"/>
              <a:gd name="connsiteX4" fmla="*/ 46376 w 376650"/>
              <a:gd name="connsiteY4" fmla="*/ 244327 h 290853"/>
              <a:gd name="connsiteX5" fmla="*/ 106508 w 376650"/>
              <a:gd name="connsiteY5" fmla="*/ 199623 h 290853"/>
              <a:gd name="connsiteX6" fmla="*/ 137156 w 376650"/>
              <a:gd name="connsiteY6" fmla="*/ 166094 h 290853"/>
              <a:gd name="connsiteX7" fmla="*/ 199593 w 376650"/>
              <a:gd name="connsiteY7" fmla="*/ 121390 h 290853"/>
              <a:gd name="connsiteX8" fmla="*/ 263516 w 376650"/>
              <a:gd name="connsiteY8" fmla="*/ 76686 h 290853"/>
              <a:gd name="connsiteX9" fmla="*/ 328883 w 376650"/>
              <a:gd name="connsiteY9" fmla="*/ 31981 h 290853"/>
              <a:gd name="connsiteX10" fmla="*/ 376650 w 376650"/>
              <a:gd name="connsiteY10" fmla="*/ 0 h 29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6650" h="290853">
                <a:moveTo>
                  <a:pt x="376650" y="0"/>
                </a:moveTo>
                <a:lnTo>
                  <a:pt x="376650" y="290853"/>
                </a:lnTo>
                <a:lnTo>
                  <a:pt x="0" y="290853"/>
                </a:lnTo>
                <a:lnTo>
                  <a:pt x="16904" y="277855"/>
                </a:lnTo>
                <a:lnTo>
                  <a:pt x="46376" y="244327"/>
                </a:lnTo>
                <a:lnTo>
                  <a:pt x="106508" y="199623"/>
                </a:lnTo>
                <a:lnTo>
                  <a:pt x="137156" y="166094"/>
                </a:lnTo>
                <a:lnTo>
                  <a:pt x="199593" y="121390"/>
                </a:lnTo>
                <a:lnTo>
                  <a:pt x="263516" y="76686"/>
                </a:lnTo>
                <a:lnTo>
                  <a:pt x="328883" y="31981"/>
                </a:lnTo>
                <a:lnTo>
                  <a:pt x="376650" y="0"/>
                </a:lnTo>
                <a:close/>
              </a:path>
            </a:pathLst>
          </a:custGeom>
          <a:solidFill>
            <a:srgbClr val="C7B400"/>
          </a:solidFill>
          <a:ln>
            <a:noFill/>
          </a:ln>
        </p:spPr>
      </p:pic>
      <p:pic>
        <p:nvPicPr>
          <p:cNvPr id="133" name="Picture 132">
            <a:extLst>
              <a:ext uri="{FF2B5EF4-FFF2-40B4-BE49-F238E27FC236}">
                <a16:creationId xmlns:a16="http://schemas.microsoft.com/office/drawing/2014/main" id="{62ECB6BC-F76A-1AB6-F639-A317B247BF48}"/>
              </a:ext>
            </a:extLst>
          </p:cNvPr>
          <p:cNvPicPr/>
          <p:nvPr userDrawn="1"/>
        </p:nvPicPr>
        <p:blipFill>
          <a:blip r:embed="rId2" cstate="print"/>
          <a:srcRect l="-158911" t="-135966" r="258509" b="210492"/>
          <a:stretch>
            <a:fillRect/>
          </a:stretch>
        </p:blipFill>
        <p:spPr>
          <a:xfrm>
            <a:off x="5990136" y="3456277"/>
            <a:ext cx="7390" cy="292688"/>
          </a:xfrm>
          <a:custGeom>
            <a:avLst/>
            <a:gdLst>
              <a:gd name="connsiteX0" fmla="*/ 7390 w 7390"/>
              <a:gd name="connsiteY0" fmla="*/ 0 h 292688"/>
              <a:gd name="connsiteX1" fmla="*/ 7390 w 7390"/>
              <a:gd name="connsiteY1" fmla="*/ 292688 h 292688"/>
              <a:gd name="connsiteX2" fmla="*/ 0 w 7390"/>
              <a:gd name="connsiteY2" fmla="*/ 146344 h 292688"/>
              <a:gd name="connsiteX3" fmla="*/ 7390 w 7390"/>
              <a:gd name="connsiteY3" fmla="*/ 0 h 292688"/>
            </a:gdLst>
            <a:ahLst/>
            <a:cxnLst>
              <a:cxn ang="0">
                <a:pos x="connsiteX0" y="connsiteY0"/>
              </a:cxn>
              <a:cxn ang="0">
                <a:pos x="connsiteX1" y="connsiteY1"/>
              </a:cxn>
              <a:cxn ang="0">
                <a:pos x="connsiteX2" y="connsiteY2"/>
              </a:cxn>
              <a:cxn ang="0">
                <a:pos x="connsiteX3" y="connsiteY3"/>
              </a:cxn>
            </a:cxnLst>
            <a:rect l="l" t="t" r="r" b="b"/>
            <a:pathLst>
              <a:path w="7390" h="292688">
                <a:moveTo>
                  <a:pt x="7390" y="0"/>
                </a:moveTo>
                <a:lnTo>
                  <a:pt x="7390" y="292688"/>
                </a:lnTo>
                <a:lnTo>
                  <a:pt x="0" y="146344"/>
                </a:lnTo>
                <a:lnTo>
                  <a:pt x="7390" y="0"/>
                </a:lnTo>
                <a:close/>
              </a:path>
            </a:pathLst>
          </a:custGeom>
          <a:solidFill>
            <a:schemeClr val="accent1"/>
          </a:solidFill>
          <a:ln>
            <a:noFill/>
          </a:ln>
        </p:spPr>
      </p:pic>
      <p:sp>
        <p:nvSpPr>
          <p:cNvPr id="159" name="Picture Placeholder 158">
            <a:extLst>
              <a:ext uri="{FF2B5EF4-FFF2-40B4-BE49-F238E27FC236}">
                <a16:creationId xmlns:a16="http://schemas.microsoft.com/office/drawing/2014/main" id="{4BCE1F50-29DA-D1D5-7E12-F8DEB60CD2DE}"/>
              </a:ext>
            </a:extLst>
          </p:cNvPr>
          <p:cNvSpPr>
            <a:spLocks noGrp="1"/>
          </p:cNvSpPr>
          <p:nvPr>
            <p:ph type="pic" sz="quarter" idx="10"/>
          </p:nvPr>
        </p:nvSpPr>
        <p:spPr>
          <a:xfrm>
            <a:off x="8903046" y="1031787"/>
            <a:ext cx="1433302" cy="665118"/>
          </a:xfrm>
          <a:custGeom>
            <a:avLst/>
            <a:gdLst>
              <a:gd name="connsiteX0" fmla="*/ 0 w 1433302"/>
              <a:gd name="connsiteY0" fmla="*/ 0 h 665118"/>
              <a:gd name="connsiteX1" fmla="*/ 202240 w 1433302"/>
              <a:gd name="connsiteY1" fmla="*/ 30865 h 665118"/>
              <a:gd name="connsiteX2" fmla="*/ 1328893 w 1433302"/>
              <a:gd name="connsiteY2" fmla="*/ 570225 h 665118"/>
              <a:gd name="connsiteX3" fmla="*/ 1433302 w 1433302"/>
              <a:gd name="connsiteY3" fmla="*/ 665118 h 665118"/>
              <a:gd name="connsiteX4" fmla="*/ 0 w 1433302"/>
              <a:gd name="connsiteY4" fmla="*/ 665118 h 665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3302" h="665118">
                <a:moveTo>
                  <a:pt x="0" y="0"/>
                </a:moveTo>
                <a:lnTo>
                  <a:pt x="202240" y="30865"/>
                </a:lnTo>
                <a:cubicBezTo>
                  <a:pt x="624177" y="117206"/>
                  <a:pt x="1008778" y="306043"/>
                  <a:pt x="1328893" y="570225"/>
                </a:cubicBezTo>
                <a:lnTo>
                  <a:pt x="1433302" y="665118"/>
                </a:lnTo>
                <a:lnTo>
                  <a:pt x="0" y="665118"/>
                </a:lnTo>
                <a:close/>
              </a:path>
            </a:pathLst>
          </a:custGeom>
          <a:solidFill>
            <a:schemeClr val="bg2"/>
          </a:solidFill>
        </p:spPr>
        <p:txBody>
          <a:bodyPr wrap="square">
            <a:noAutofit/>
          </a:bodyPr>
          <a:lstStyle/>
          <a:p>
            <a:endParaRPr lang="en-GB"/>
          </a:p>
        </p:txBody>
      </p:sp>
      <p:sp>
        <p:nvSpPr>
          <p:cNvPr id="164" name="Picture Placeholder 163">
            <a:extLst>
              <a:ext uri="{FF2B5EF4-FFF2-40B4-BE49-F238E27FC236}">
                <a16:creationId xmlns:a16="http://schemas.microsoft.com/office/drawing/2014/main" id="{38B2A893-4C97-99C9-CA50-D14F8D5A3187}"/>
              </a:ext>
            </a:extLst>
          </p:cNvPr>
          <p:cNvSpPr>
            <a:spLocks noGrp="1"/>
          </p:cNvSpPr>
          <p:nvPr>
            <p:ph type="pic" sz="quarter" idx="11"/>
          </p:nvPr>
        </p:nvSpPr>
        <p:spPr>
          <a:xfrm>
            <a:off x="7250128" y="1009979"/>
            <a:ext cx="1614174" cy="686925"/>
          </a:xfrm>
          <a:custGeom>
            <a:avLst/>
            <a:gdLst>
              <a:gd name="connsiteX0" fmla="*/ 1332650 w 1614174"/>
              <a:gd name="connsiteY0" fmla="*/ 0 h 686925"/>
              <a:gd name="connsiteX1" fmla="*/ 1597733 w 1614174"/>
              <a:gd name="connsiteY1" fmla="*/ 13386 h 686925"/>
              <a:gd name="connsiteX2" fmla="*/ 1614174 w 1614174"/>
              <a:gd name="connsiteY2" fmla="*/ 15895 h 686925"/>
              <a:gd name="connsiteX3" fmla="*/ 1614174 w 1614174"/>
              <a:gd name="connsiteY3" fmla="*/ 686925 h 686925"/>
              <a:gd name="connsiteX4" fmla="*/ 0 w 1614174"/>
              <a:gd name="connsiteY4" fmla="*/ 686925 h 686925"/>
              <a:gd name="connsiteX5" fmla="*/ 0 w 1614174"/>
              <a:gd name="connsiteY5" fmla="*/ 371751 h 686925"/>
              <a:gd name="connsiteX6" fmla="*/ 96843 w 1614174"/>
              <a:gd name="connsiteY6" fmla="*/ 312918 h 686925"/>
              <a:gd name="connsiteX7" fmla="*/ 1332650 w 1614174"/>
              <a:gd name="connsiteY7" fmla="*/ 0 h 686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14174" h="686925">
                <a:moveTo>
                  <a:pt x="1332650" y="0"/>
                </a:moveTo>
                <a:cubicBezTo>
                  <a:pt x="1422142" y="0"/>
                  <a:pt x="1510576" y="4534"/>
                  <a:pt x="1597733" y="13386"/>
                </a:cubicBezTo>
                <a:lnTo>
                  <a:pt x="1614174" y="15895"/>
                </a:lnTo>
                <a:lnTo>
                  <a:pt x="1614174" y="686925"/>
                </a:lnTo>
                <a:lnTo>
                  <a:pt x="0" y="686925"/>
                </a:lnTo>
                <a:lnTo>
                  <a:pt x="0" y="371751"/>
                </a:lnTo>
                <a:lnTo>
                  <a:pt x="96843" y="312918"/>
                </a:lnTo>
                <a:cubicBezTo>
                  <a:pt x="464202" y="113356"/>
                  <a:pt x="885188" y="0"/>
                  <a:pt x="1332650" y="0"/>
                </a:cubicBezTo>
                <a:close/>
              </a:path>
            </a:pathLst>
          </a:custGeom>
          <a:solidFill>
            <a:schemeClr val="bg2"/>
          </a:solidFill>
        </p:spPr>
        <p:txBody>
          <a:bodyPr wrap="square">
            <a:noAutofit/>
          </a:bodyPr>
          <a:lstStyle/>
          <a:p>
            <a:endParaRPr lang="en-GB"/>
          </a:p>
        </p:txBody>
      </p:sp>
      <p:sp>
        <p:nvSpPr>
          <p:cNvPr id="167" name="Picture Placeholder 166">
            <a:extLst>
              <a:ext uri="{FF2B5EF4-FFF2-40B4-BE49-F238E27FC236}">
                <a16:creationId xmlns:a16="http://schemas.microsoft.com/office/drawing/2014/main" id="{533F1F32-0594-81A4-A120-9030059BB97F}"/>
              </a:ext>
            </a:extLst>
          </p:cNvPr>
          <p:cNvSpPr>
            <a:spLocks noGrp="1"/>
          </p:cNvSpPr>
          <p:nvPr>
            <p:ph type="pic" sz="quarter" idx="12"/>
          </p:nvPr>
        </p:nvSpPr>
        <p:spPr>
          <a:xfrm>
            <a:off x="8903047" y="1739943"/>
            <a:ext cx="2222731" cy="1360026"/>
          </a:xfrm>
          <a:custGeom>
            <a:avLst/>
            <a:gdLst>
              <a:gd name="connsiteX0" fmla="*/ 0 w 2222731"/>
              <a:gd name="connsiteY0" fmla="*/ 0 h 1360026"/>
              <a:gd name="connsiteX1" fmla="*/ 1480657 w 2222731"/>
              <a:gd name="connsiteY1" fmla="*/ 0 h 1360026"/>
              <a:gd name="connsiteX2" fmla="*/ 1513007 w 2222731"/>
              <a:gd name="connsiteY2" fmla="*/ 29402 h 1360026"/>
              <a:gd name="connsiteX3" fmla="*/ 2219701 w 2222731"/>
              <a:gd name="connsiteY3" fmla="*/ 1340169 h 1360026"/>
              <a:gd name="connsiteX4" fmla="*/ 2222731 w 2222731"/>
              <a:gd name="connsiteY4" fmla="*/ 1360026 h 1360026"/>
              <a:gd name="connsiteX5" fmla="*/ 0 w 2222731"/>
              <a:gd name="connsiteY5" fmla="*/ 1360026 h 1360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22731" h="1360026">
                <a:moveTo>
                  <a:pt x="0" y="0"/>
                </a:moveTo>
                <a:lnTo>
                  <a:pt x="1480657" y="0"/>
                </a:lnTo>
                <a:lnTo>
                  <a:pt x="1513007" y="29402"/>
                </a:lnTo>
                <a:cubicBezTo>
                  <a:pt x="1864889" y="381284"/>
                  <a:pt x="2116092" y="833845"/>
                  <a:pt x="2219701" y="1340169"/>
                </a:cubicBezTo>
                <a:lnTo>
                  <a:pt x="2222731" y="1360026"/>
                </a:lnTo>
                <a:lnTo>
                  <a:pt x="0" y="1360026"/>
                </a:lnTo>
                <a:close/>
              </a:path>
            </a:pathLst>
          </a:custGeom>
          <a:solidFill>
            <a:schemeClr val="bg2"/>
          </a:solidFill>
        </p:spPr>
        <p:txBody>
          <a:bodyPr wrap="square">
            <a:noAutofit/>
          </a:bodyPr>
          <a:lstStyle/>
          <a:p>
            <a:endParaRPr lang="en-GB"/>
          </a:p>
        </p:txBody>
      </p:sp>
      <p:sp>
        <p:nvSpPr>
          <p:cNvPr id="170" name="Picture Placeholder 169">
            <a:extLst>
              <a:ext uri="{FF2B5EF4-FFF2-40B4-BE49-F238E27FC236}">
                <a16:creationId xmlns:a16="http://schemas.microsoft.com/office/drawing/2014/main" id="{F90A1EAC-B8FE-1C63-94A7-B4D78B610058}"/>
              </a:ext>
            </a:extLst>
          </p:cNvPr>
          <p:cNvSpPr>
            <a:spLocks noGrp="1"/>
          </p:cNvSpPr>
          <p:nvPr>
            <p:ph type="pic" sz="quarter" idx="13"/>
          </p:nvPr>
        </p:nvSpPr>
        <p:spPr>
          <a:xfrm>
            <a:off x="8912726" y="3151438"/>
            <a:ext cx="2262695" cy="1807885"/>
          </a:xfrm>
          <a:custGeom>
            <a:avLst/>
            <a:gdLst>
              <a:gd name="connsiteX0" fmla="*/ 0 w 2262695"/>
              <a:gd name="connsiteY0" fmla="*/ 0 h 1807885"/>
              <a:gd name="connsiteX1" fmla="*/ 2220907 w 2262695"/>
              <a:gd name="connsiteY1" fmla="*/ 0 h 1807885"/>
              <a:gd name="connsiteX2" fmla="*/ 2249309 w 2262695"/>
              <a:gd name="connsiteY2" fmla="*/ 186101 h 1807885"/>
              <a:gd name="connsiteX3" fmla="*/ 2262695 w 2262695"/>
              <a:gd name="connsiteY3" fmla="*/ 451184 h 1807885"/>
              <a:gd name="connsiteX4" fmla="*/ 1949777 w 2262695"/>
              <a:gd name="connsiteY4" fmla="*/ 1686991 h 1807885"/>
              <a:gd name="connsiteX5" fmla="*/ 1876333 w 2262695"/>
              <a:gd name="connsiteY5" fmla="*/ 1807885 h 1807885"/>
              <a:gd name="connsiteX6" fmla="*/ 0 w 2262695"/>
              <a:gd name="connsiteY6" fmla="*/ 1807885 h 1807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62695" h="1807885">
                <a:moveTo>
                  <a:pt x="0" y="0"/>
                </a:moveTo>
                <a:lnTo>
                  <a:pt x="2220907" y="0"/>
                </a:lnTo>
                <a:lnTo>
                  <a:pt x="2249309" y="186101"/>
                </a:lnTo>
                <a:cubicBezTo>
                  <a:pt x="2258161" y="273258"/>
                  <a:pt x="2262695" y="361692"/>
                  <a:pt x="2262695" y="451184"/>
                </a:cubicBezTo>
                <a:cubicBezTo>
                  <a:pt x="2262695" y="898645"/>
                  <a:pt x="2149339" y="1319631"/>
                  <a:pt x="1949777" y="1686991"/>
                </a:cubicBezTo>
                <a:lnTo>
                  <a:pt x="1876333" y="1807885"/>
                </a:lnTo>
                <a:lnTo>
                  <a:pt x="0" y="1807885"/>
                </a:lnTo>
                <a:close/>
              </a:path>
            </a:pathLst>
          </a:custGeom>
          <a:solidFill>
            <a:schemeClr val="bg2"/>
          </a:solidFill>
        </p:spPr>
        <p:txBody>
          <a:bodyPr wrap="square">
            <a:noAutofit/>
          </a:bodyPr>
          <a:lstStyle/>
          <a:p>
            <a:endParaRPr lang="en-GB"/>
          </a:p>
        </p:txBody>
      </p:sp>
      <p:sp>
        <p:nvSpPr>
          <p:cNvPr id="178" name="Picture Placeholder 177">
            <a:extLst>
              <a:ext uri="{FF2B5EF4-FFF2-40B4-BE49-F238E27FC236}">
                <a16:creationId xmlns:a16="http://schemas.microsoft.com/office/drawing/2014/main" id="{C9712DC6-AA0F-7477-0076-EF996E1F17A6}"/>
              </a:ext>
            </a:extLst>
          </p:cNvPr>
          <p:cNvSpPr>
            <a:spLocks noGrp="1"/>
          </p:cNvSpPr>
          <p:nvPr>
            <p:ph type="pic" sz="quarter" idx="14"/>
          </p:nvPr>
        </p:nvSpPr>
        <p:spPr>
          <a:xfrm>
            <a:off x="8912725" y="5018511"/>
            <a:ext cx="1839134" cy="1148989"/>
          </a:xfrm>
          <a:custGeom>
            <a:avLst/>
            <a:gdLst>
              <a:gd name="connsiteX0" fmla="*/ 0 w 1839134"/>
              <a:gd name="connsiteY0" fmla="*/ 0 h 1148989"/>
              <a:gd name="connsiteX1" fmla="*/ 1839134 w 1839134"/>
              <a:gd name="connsiteY1" fmla="*/ 0 h 1148989"/>
              <a:gd name="connsiteX2" fmla="*/ 1839134 w 1839134"/>
              <a:gd name="connsiteY2" fmla="*/ 2042 h 1148989"/>
              <a:gd name="connsiteX3" fmla="*/ 1819913 w 1839134"/>
              <a:gd name="connsiteY3" fmla="*/ 33681 h 1148989"/>
              <a:gd name="connsiteX4" fmla="*/ 192561 w 1839134"/>
              <a:gd name="connsiteY4" fmla="*/ 1124079 h 1148989"/>
              <a:gd name="connsiteX5" fmla="*/ 29340 w 1839134"/>
              <a:gd name="connsiteY5" fmla="*/ 1148989 h 1148989"/>
              <a:gd name="connsiteX6" fmla="*/ 0 w 1839134"/>
              <a:gd name="connsiteY6" fmla="*/ 1148989 h 1148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9134" h="1148989">
                <a:moveTo>
                  <a:pt x="0" y="0"/>
                </a:moveTo>
                <a:lnTo>
                  <a:pt x="1839134" y="0"/>
                </a:lnTo>
                <a:lnTo>
                  <a:pt x="1839134" y="2042"/>
                </a:lnTo>
                <a:lnTo>
                  <a:pt x="1819913" y="33681"/>
                </a:lnTo>
                <a:cubicBezTo>
                  <a:pt x="1447179" y="585399"/>
                  <a:pt x="867660" y="985934"/>
                  <a:pt x="192561" y="1124079"/>
                </a:cubicBezTo>
                <a:lnTo>
                  <a:pt x="29340" y="1148989"/>
                </a:lnTo>
                <a:lnTo>
                  <a:pt x="0" y="1148989"/>
                </a:lnTo>
                <a:close/>
              </a:path>
            </a:pathLst>
          </a:custGeom>
          <a:solidFill>
            <a:schemeClr val="bg2"/>
          </a:solidFill>
        </p:spPr>
        <p:txBody>
          <a:bodyPr wrap="square">
            <a:noAutofit/>
          </a:bodyPr>
          <a:lstStyle/>
          <a:p>
            <a:endParaRPr lang="en-GB"/>
          </a:p>
        </p:txBody>
      </p:sp>
      <p:sp>
        <p:nvSpPr>
          <p:cNvPr id="181" name="Picture Placeholder 180">
            <a:extLst>
              <a:ext uri="{FF2B5EF4-FFF2-40B4-BE49-F238E27FC236}">
                <a16:creationId xmlns:a16="http://schemas.microsoft.com/office/drawing/2014/main" id="{68EFA816-2293-BD16-5300-59753BA11D94}"/>
              </a:ext>
            </a:extLst>
          </p:cNvPr>
          <p:cNvSpPr>
            <a:spLocks noGrp="1"/>
          </p:cNvSpPr>
          <p:nvPr>
            <p:ph type="pic" sz="quarter" idx="15"/>
          </p:nvPr>
        </p:nvSpPr>
        <p:spPr>
          <a:xfrm>
            <a:off x="7250130" y="5454333"/>
            <a:ext cx="1614181" cy="733529"/>
          </a:xfrm>
          <a:custGeom>
            <a:avLst/>
            <a:gdLst>
              <a:gd name="connsiteX0" fmla="*/ 0 w 1614181"/>
              <a:gd name="connsiteY0" fmla="*/ 0 h 733529"/>
              <a:gd name="connsiteX1" fmla="*/ 1614181 w 1614181"/>
              <a:gd name="connsiteY1" fmla="*/ 0 h 733529"/>
              <a:gd name="connsiteX2" fmla="*/ 1614181 w 1614181"/>
              <a:gd name="connsiteY2" fmla="*/ 725035 h 733529"/>
              <a:gd name="connsiteX3" fmla="*/ 1597733 w 1614181"/>
              <a:gd name="connsiteY3" fmla="*/ 727545 h 733529"/>
              <a:gd name="connsiteX4" fmla="*/ 1479232 w 1614181"/>
              <a:gd name="connsiteY4" fmla="*/ 733529 h 733529"/>
              <a:gd name="connsiteX5" fmla="*/ 1186068 w 1614181"/>
              <a:gd name="connsiteY5" fmla="*/ 733529 h 733529"/>
              <a:gd name="connsiteX6" fmla="*/ 1067567 w 1614181"/>
              <a:gd name="connsiteY6" fmla="*/ 727545 h 733529"/>
              <a:gd name="connsiteX7" fmla="*/ 96843 w 1614181"/>
              <a:gd name="connsiteY7" fmla="*/ 428013 h 733529"/>
              <a:gd name="connsiteX8" fmla="*/ 0 w 1614181"/>
              <a:gd name="connsiteY8" fmla="*/ 369180 h 733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4181" h="733529">
                <a:moveTo>
                  <a:pt x="0" y="0"/>
                </a:moveTo>
                <a:lnTo>
                  <a:pt x="1614181" y="0"/>
                </a:lnTo>
                <a:lnTo>
                  <a:pt x="1614181" y="725035"/>
                </a:lnTo>
                <a:lnTo>
                  <a:pt x="1597733" y="727545"/>
                </a:lnTo>
                <a:lnTo>
                  <a:pt x="1479232" y="733529"/>
                </a:lnTo>
                <a:lnTo>
                  <a:pt x="1186068" y="733529"/>
                </a:lnTo>
                <a:lnTo>
                  <a:pt x="1067567" y="727545"/>
                </a:lnTo>
                <a:cubicBezTo>
                  <a:pt x="718939" y="692141"/>
                  <a:pt x="390730" y="587663"/>
                  <a:pt x="96843" y="428013"/>
                </a:cubicBezTo>
                <a:lnTo>
                  <a:pt x="0" y="369180"/>
                </a:lnTo>
                <a:close/>
              </a:path>
            </a:pathLst>
          </a:custGeom>
          <a:solidFill>
            <a:schemeClr val="bg2"/>
          </a:solidFill>
        </p:spPr>
        <p:txBody>
          <a:bodyPr wrap="square">
            <a:noAutofit/>
          </a:bodyPr>
          <a:lstStyle/>
          <a:p>
            <a:endParaRPr lang="en-GB"/>
          </a:p>
        </p:txBody>
      </p:sp>
      <p:sp>
        <p:nvSpPr>
          <p:cNvPr id="184" name="Picture Placeholder 183">
            <a:extLst>
              <a:ext uri="{FF2B5EF4-FFF2-40B4-BE49-F238E27FC236}">
                <a16:creationId xmlns:a16="http://schemas.microsoft.com/office/drawing/2014/main" id="{6E837586-9EBF-073F-CB91-5C47B3DD0329}"/>
              </a:ext>
            </a:extLst>
          </p:cNvPr>
          <p:cNvSpPr>
            <a:spLocks noGrp="1"/>
          </p:cNvSpPr>
          <p:nvPr>
            <p:ph type="pic" sz="quarter" idx="16"/>
          </p:nvPr>
        </p:nvSpPr>
        <p:spPr>
          <a:xfrm>
            <a:off x="6167916" y="4524572"/>
            <a:ext cx="1047588" cy="1270908"/>
          </a:xfrm>
          <a:custGeom>
            <a:avLst/>
            <a:gdLst>
              <a:gd name="connsiteX0" fmla="*/ 0 w 1047588"/>
              <a:gd name="connsiteY0" fmla="*/ 0 h 1270908"/>
              <a:gd name="connsiteX1" fmla="*/ 1047588 w 1047588"/>
              <a:gd name="connsiteY1" fmla="*/ 0 h 1270908"/>
              <a:gd name="connsiteX2" fmla="*/ 1047588 w 1047588"/>
              <a:gd name="connsiteY2" fmla="*/ 1270908 h 1270908"/>
              <a:gd name="connsiteX3" fmla="*/ 1036071 w 1047588"/>
              <a:gd name="connsiteY3" fmla="*/ 1270908 h 1270908"/>
              <a:gd name="connsiteX4" fmla="*/ 965291 w 1047588"/>
              <a:gd name="connsiteY4" fmla="*/ 1227908 h 1270908"/>
              <a:gd name="connsiteX5" fmla="*/ 25963 w 1047588"/>
              <a:gd name="connsiteY5" fmla="*/ 87221 h 1270908"/>
              <a:gd name="connsiteX6" fmla="*/ 0 w 1047588"/>
              <a:gd name="connsiteY6" fmla="*/ 16285 h 1270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7588" h="1270908">
                <a:moveTo>
                  <a:pt x="0" y="0"/>
                </a:moveTo>
                <a:lnTo>
                  <a:pt x="1047588" y="0"/>
                </a:lnTo>
                <a:lnTo>
                  <a:pt x="1047588" y="1270908"/>
                </a:lnTo>
                <a:lnTo>
                  <a:pt x="1036071" y="1270908"/>
                </a:lnTo>
                <a:lnTo>
                  <a:pt x="965291" y="1227908"/>
                </a:lnTo>
                <a:cubicBezTo>
                  <a:pt x="551502" y="948358"/>
                  <a:pt x="222755" y="552491"/>
                  <a:pt x="25963" y="87221"/>
                </a:cubicBezTo>
                <a:lnTo>
                  <a:pt x="0" y="16285"/>
                </a:lnTo>
                <a:close/>
              </a:path>
            </a:pathLst>
          </a:custGeom>
          <a:solidFill>
            <a:schemeClr val="bg2"/>
          </a:solidFill>
        </p:spPr>
        <p:txBody>
          <a:bodyPr wrap="square">
            <a:noAutofit/>
          </a:bodyPr>
          <a:lstStyle/>
          <a:p>
            <a:endParaRPr lang="en-GB"/>
          </a:p>
        </p:txBody>
      </p:sp>
      <p:sp>
        <p:nvSpPr>
          <p:cNvPr id="188" name="Picture Placeholder 187">
            <a:extLst>
              <a:ext uri="{FF2B5EF4-FFF2-40B4-BE49-F238E27FC236}">
                <a16:creationId xmlns:a16="http://schemas.microsoft.com/office/drawing/2014/main" id="{89E10281-7163-987B-B7D1-C3FBC1E6E1C5}"/>
              </a:ext>
            </a:extLst>
          </p:cNvPr>
          <p:cNvSpPr>
            <a:spLocks noGrp="1"/>
          </p:cNvSpPr>
          <p:nvPr>
            <p:ph type="pic" sz="quarter" idx="17"/>
          </p:nvPr>
        </p:nvSpPr>
        <p:spPr>
          <a:xfrm>
            <a:off x="5997526" y="1739948"/>
            <a:ext cx="1217978" cy="2720060"/>
          </a:xfrm>
          <a:custGeom>
            <a:avLst/>
            <a:gdLst>
              <a:gd name="connsiteX0" fmla="*/ 784322 w 1217978"/>
              <a:gd name="connsiteY0" fmla="*/ 0 h 2720060"/>
              <a:gd name="connsiteX1" fmla="*/ 1217978 w 1217978"/>
              <a:gd name="connsiteY1" fmla="*/ 0 h 2720060"/>
              <a:gd name="connsiteX2" fmla="*/ 1217978 w 1217978"/>
              <a:gd name="connsiteY2" fmla="*/ 2720060 h 2720060"/>
              <a:gd name="connsiteX3" fmla="*/ 140798 w 1217978"/>
              <a:gd name="connsiteY3" fmla="*/ 2720060 h 2720060"/>
              <a:gd name="connsiteX4" fmla="*/ 109170 w 1217978"/>
              <a:gd name="connsiteY4" fmla="*/ 2633645 h 2720060"/>
              <a:gd name="connsiteX5" fmla="*/ 5996 w 1217978"/>
              <a:gd name="connsiteY5" fmla="*/ 2127755 h 2720060"/>
              <a:gd name="connsiteX6" fmla="*/ 0 w 1217978"/>
              <a:gd name="connsiteY6" fmla="*/ 2009016 h 2720060"/>
              <a:gd name="connsiteX7" fmla="*/ 0 w 1217978"/>
              <a:gd name="connsiteY7" fmla="*/ 1716328 h 2720060"/>
              <a:gd name="connsiteX8" fmla="*/ 5996 w 1217978"/>
              <a:gd name="connsiteY8" fmla="*/ 1597589 h 2720060"/>
              <a:gd name="connsiteX9" fmla="*/ 751977 w 1217978"/>
              <a:gd name="connsiteY9" fmla="*/ 29397 h 2720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7978" h="2720060">
                <a:moveTo>
                  <a:pt x="784322" y="0"/>
                </a:moveTo>
                <a:lnTo>
                  <a:pt x="1217978" y="0"/>
                </a:lnTo>
                <a:lnTo>
                  <a:pt x="1217978" y="2720060"/>
                </a:lnTo>
                <a:lnTo>
                  <a:pt x="140798" y="2720060"/>
                </a:lnTo>
                <a:lnTo>
                  <a:pt x="109170" y="2633645"/>
                </a:lnTo>
                <a:cubicBezTo>
                  <a:pt x="58669" y="2471278"/>
                  <a:pt x="23698" y="2302069"/>
                  <a:pt x="5996" y="2127755"/>
                </a:cubicBezTo>
                <a:lnTo>
                  <a:pt x="0" y="2009016"/>
                </a:lnTo>
                <a:lnTo>
                  <a:pt x="0" y="1716328"/>
                </a:lnTo>
                <a:lnTo>
                  <a:pt x="5996" y="1597589"/>
                </a:lnTo>
                <a:cubicBezTo>
                  <a:pt x="67954" y="987490"/>
                  <a:pt x="341448" y="439926"/>
                  <a:pt x="751977" y="29397"/>
                </a:cubicBezTo>
                <a:close/>
              </a:path>
            </a:pathLst>
          </a:custGeom>
          <a:solidFill>
            <a:schemeClr val="bg2"/>
          </a:solidFill>
        </p:spPr>
        <p:txBody>
          <a:bodyPr wrap="square">
            <a:noAutofit/>
          </a:bodyPr>
          <a:lstStyle/>
          <a:p>
            <a:endParaRPr lang="en-GB"/>
          </a:p>
        </p:txBody>
      </p:sp>
      <p:sp>
        <p:nvSpPr>
          <p:cNvPr id="191" name="Picture Placeholder 190">
            <a:extLst>
              <a:ext uri="{FF2B5EF4-FFF2-40B4-BE49-F238E27FC236}">
                <a16:creationId xmlns:a16="http://schemas.microsoft.com/office/drawing/2014/main" id="{29B03ED1-880E-4915-B312-AAA602F10E09}"/>
              </a:ext>
            </a:extLst>
          </p:cNvPr>
          <p:cNvSpPr>
            <a:spLocks noGrp="1"/>
          </p:cNvSpPr>
          <p:nvPr>
            <p:ph type="pic" sz="quarter" idx="18"/>
          </p:nvPr>
        </p:nvSpPr>
        <p:spPr>
          <a:xfrm>
            <a:off x="7250129" y="1739943"/>
            <a:ext cx="1614181" cy="3675652"/>
          </a:xfrm>
          <a:custGeom>
            <a:avLst/>
            <a:gdLst>
              <a:gd name="connsiteX0" fmla="*/ 0 w 1614181"/>
              <a:gd name="connsiteY0" fmla="*/ 0 h 3675652"/>
              <a:gd name="connsiteX1" fmla="*/ 1614181 w 1614181"/>
              <a:gd name="connsiteY1" fmla="*/ 0 h 3675652"/>
              <a:gd name="connsiteX2" fmla="*/ 1614181 w 1614181"/>
              <a:gd name="connsiteY2" fmla="*/ 3675652 h 3675652"/>
              <a:gd name="connsiteX3" fmla="*/ 0 w 1614181"/>
              <a:gd name="connsiteY3" fmla="*/ 3675652 h 3675652"/>
            </a:gdLst>
            <a:ahLst/>
            <a:cxnLst>
              <a:cxn ang="0">
                <a:pos x="connsiteX0" y="connsiteY0"/>
              </a:cxn>
              <a:cxn ang="0">
                <a:pos x="connsiteX1" y="connsiteY1"/>
              </a:cxn>
              <a:cxn ang="0">
                <a:pos x="connsiteX2" y="connsiteY2"/>
              </a:cxn>
              <a:cxn ang="0">
                <a:pos x="connsiteX3" y="connsiteY3"/>
              </a:cxn>
            </a:cxnLst>
            <a:rect l="l" t="t" r="r" b="b"/>
            <a:pathLst>
              <a:path w="1614181" h="3675652">
                <a:moveTo>
                  <a:pt x="0" y="0"/>
                </a:moveTo>
                <a:lnTo>
                  <a:pt x="1614181" y="0"/>
                </a:lnTo>
                <a:lnTo>
                  <a:pt x="1614181" y="3675652"/>
                </a:lnTo>
                <a:lnTo>
                  <a:pt x="0" y="3675652"/>
                </a:lnTo>
                <a:close/>
              </a:path>
            </a:pathLst>
          </a:custGeom>
          <a:solidFill>
            <a:schemeClr val="bg2"/>
          </a:solidFill>
        </p:spPr>
        <p:txBody>
          <a:bodyPr wrap="square">
            <a:noAutofit/>
          </a:bodyPr>
          <a:lstStyle/>
          <a:p>
            <a:endParaRPr lang="en-GB"/>
          </a:p>
        </p:txBody>
      </p:sp>
      <p:grpSp>
        <p:nvGrpSpPr>
          <p:cNvPr id="192" name="Group 191">
            <a:extLst>
              <a:ext uri="{FF2B5EF4-FFF2-40B4-BE49-F238E27FC236}">
                <a16:creationId xmlns:a16="http://schemas.microsoft.com/office/drawing/2014/main" id="{62438CC9-DFBB-9D1E-3AD5-6BB0FE41A023}"/>
              </a:ext>
            </a:extLst>
          </p:cNvPr>
          <p:cNvGrpSpPr/>
          <p:nvPr userDrawn="1"/>
        </p:nvGrpSpPr>
        <p:grpSpPr>
          <a:xfrm>
            <a:off x="5423552" y="392955"/>
            <a:ext cx="6433485" cy="6205093"/>
            <a:chOff x="5423552" y="392955"/>
            <a:chExt cx="6433485" cy="6205093"/>
          </a:xfrm>
        </p:grpSpPr>
        <p:pic>
          <p:nvPicPr>
            <p:cNvPr id="193" name="object 6">
              <a:extLst>
                <a:ext uri="{FF2B5EF4-FFF2-40B4-BE49-F238E27FC236}">
                  <a16:creationId xmlns:a16="http://schemas.microsoft.com/office/drawing/2014/main" id="{99FC20A2-AAD3-C1E2-8861-2BB047A82432}"/>
                </a:ext>
              </a:extLst>
            </p:cNvPr>
            <p:cNvPicPr/>
            <p:nvPr userDrawn="1"/>
          </p:nvPicPr>
          <p:blipFill>
            <a:blip r:embed="rId3" cstate="print"/>
            <a:stretch>
              <a:fillRect/>
            </a:stretch>
          </p:blipFill>
          <p:spPr>
            <a:xfrm>
              <a:off x="7846604" y="562332"/>
              <a:ext cx="1030022" cy="211138"/>
            </a:xfrm>
            <a:prstGeom prst="rect">
              <a:avLst/>
            </a:prstGeom>
          </p:spPr>
        </p:pic>
        <p:sp>
          <p:nvSpPr>
            <p:cNvPr id="194" name="object 15">
              <a:extLst>
                <a:ext uri="{FF2B5EF4-FFF2-40B4-BE49-F238E27FC236}">
                  <a16:creationId xmlns:a16="http://schemas.microsoft.com/office/drawing/2014/main" id="{0F0EC3CE-50D3-F4AD-7D10-7DAE2611D429}"/>
                </a:ext>
              </a:extLst>
            </p:cNvPr>
            <p:cNvSpPr/>
            <p:nvPr userDrawn="1"/>
          </p:nvSpPr>
          <p:spPr>
            <a:xfrm>
              <a:off x="6838855" y="1406052"/>
              <a:ext cx="377192" cy="291137"/>
            </a:xfrm>
            <a:custGeom>
              <a:avLst/>
              <a:gdLst/>
              <a:ahLst/>
              <a:cxnLst/>
              <a:rect l="l" t="t" r="r" b="b"/>
              <a:pathLst>
                <a:path w="428625" h="330835">
                  <a:moveTo>
                    <a:pt x="428009" y="0"/>
                  </a:moveTo>
                  <a:lnTo>
                    <a:pt x="373728" y="36342"/>
                  </a:lnTo>
                  <a:lnTo>
                    <a:pt x="299448" y="87142"/>
                  </a:lnTo>
                  <a:lnTo>
                    <a:pt x="226809" y="137942"/>
                  </a:lnTo>
                  <a:lnTo>
                    <a:pt x="155858" y="188742"/>
                  </a:lnTo>
                  <a:lnTo>
                    <a:pt x="121031" y="226842"/>
                  </a:lnTo>
                  <a:lnTo>
                    <a:pt x="52700" y="277642"/>
                  </a:lnTo>
                  <a:lnTo>
                    <a:pt x="19209" y="315742"/>
                  </a:lnTo>
                  <a:lnTo>
                    <a:pt x="0" y="330512"/>
                  </a:lnTo>
                  <a:lnTo>
                    <a:pt x="428009" y="330512"/>
                  </a:lnTo>
                  <a:lnTo>
                    <a:pt x="428009" y="0"/>
                  </a:lnTo>
                  <a:close/>
                </a:path>
              </a:pathLst>
            </a:custGeom>
            <a:solidFill>
              <a:srgbClr val="8DC63F"/>
            </a:solidFill>
          </p:spPr>
          <p:txBody>
            <a:bodyPr wrap="square" lIns="0" tIns="0" rIns="0" bIns="0" rtlCol="0"/>
            <a:lstStyle/>
            <a:p>
              <a:endParaRPr/>
            </a:p>
          </p:txBody>
        </p:sp>
        <p:sp>
          <p:nvSpPr>
            <p:cNvPr id="195" name="object 18">
              <a:extLst>
                <a:ext uri="{FF2B5EF4-FFF2-40B4-BE49-F238E27FC236}">
                  <a16:creationId xmlns:a16="http://schemas.microsoft.com/office/drawing/2014/main" id="{472F821A-79A7-A37E-688B-7C76A16E25B7}"/>
                </a:ext>
              </a:extLst>
            </p:cNvPr>
            <p:cNvSpPr/>
            <p:nvPr userDrawn="1"/>
          </p:nvSpPr>
          <p:spPr>
            <a:xfrm>
              <a:off x="9762183" y="1110938"/>
              <a:ext cx="1047756" cy="912526"/>
            </a:xfrm>
            <a:custGeom>
              <a:avLst/>
              <a:gdLst/>
              <a:ahLst/>
              <a:cxnLst/>
              <a:rect l="l" t="t" r="r" b="b"/>
              <a:pathLst>
                <a:path w="1190625" h="1036954">
                  <a:moveTo>
                    <a:pt x="74028" y="0"/>
                  </a:moveTo>
                  <a:lnTo>
                    <a:pt x="0" y="129984"/>
                  </a:lnTo>
                  <a:lnTo>
                    <a:pt x="44644" y="153471"/>
                  </a:lnTo>
                  <a:lnTo>
                    <a:pt x="88890" y="177689"/>
                  </a:lnTo>
                  <a:lnTo>
                    <a:pt x="132726" y="202631"/>
                  </a:lnTo>
                  <a:lnTo>
                    <a:pt x="176143" y="228287"/>
                  </a:lnTo>
                  <a:lnTo>
                    <a:pt x="219130" y="254649"/>
                  </a:lnTo>
                  <a:lnTo>
                    <a:pt x="261679" y="281708"/>
                  </a:lnTo>
                  <a:lnTo>
                    <a:pt x="303778" y="309457"/>
                  </a:lnTo>
                  <a:lnTo>
                    <a:pt x="345418" y="337887"/>
                  </a:lnTo>
                  <a:lnTo>
                    <a:pt x="386588" y="366989"/>
                  </a:lnTo>
                  <a:lnTo>
                    <a:pt x="427279" y="396754"/>
                  </a:lnTo>
                  <a:lnTo>
                    <a:pt x="467481" y="427175"/>
                  </a:lnTo>
                  <a:lnTo>
                    <a:pt x="507184" y="458244"/>
                  </a:lnTo>
                  <a:lnTo>
                    <a:pt x="546378" y="489950"/>
                  </a:lnTo>
                  <a:lnTo>
                    <a:pt x="585052" y="522287"/>
                  </a:lnTo>
                  <a:lnTo>
                    <a:pt x="623197" y="555245"/>
                  </a:lnTo>
                  <a:lnTo>
                    <a:pt x="660803" y="588817"/>
                  </a:lnTo>
                  <a:lnTo>
                    <a:pt x="697859" y="622993"/>
                  </a:lnTo>
                  <a:lnTo>
                    <a:pt x="734356" y="657766"/>
                  </a:lnTo>
                  <a:lnTo>
                    <a:pt x="770284" y="693127"/>
                  </a:lnTo>
                  <a:lnTo>
                    <a:pt x="805633" y="729067"/>
                  </a:lnTo>
                  <a:lnTo>
                    <a:pt x="840392" y="765578"/>
                  </a:lnTo>
                  <a:lnTo>
                    <a:pt x="874552" y="802651"/>
                  </a:lnTo>
                  <a:lnTo>
                    <a:pt x="908103" y="840279"/>
                  </a:lnTo>
                  <a:lnTo>
                    <a:pt x="941034" y="878452"/>
                  </a:lnTo>
                  <a:lnTo>
                    <a:pt x="973337" y="917163"/>
                  </a:lnTo>
                  <a:lnTo>
                    <a:pt x="1005000" y="956402"/>
                  </a:lnTo>
                  <a:lnTo>
                    <a:pt x="1036013" y="996162"/>
                  </a:lnTo>
                  <a:lnTo>
                    <a:pt x="1066368" y="1036434"/>
                  </a:lnTo>
                  <a:lnTo>
                    <a:pt x="1190091" y="952246"/>
                  </a:lnTo>
                  <a:lnTo>
                    <a:pt x="1159457" y="911409"/>
                  </a:lnTo>
                  <a:lnTo>
                    <a:pt x="1128178" y="871074"/>
                  </a:lnTo>
                  <a:lnTo>
                    <a:pt x="1096262" y="831248"/>
                  </a:lnTo>
                  <a:lnTo>
                    <a:pt x="1063719" y="791940"/>
                  </a:lnTo>
                  <a:lnTo>
                    <a:pt x="1030560" y="753156"/>
                  </a:lnTo>
                  <a:lnTo>
                    <a:pt x="996792" y="714905"/>
                  </a:lnTo>
                  <a:lnTo>
                    <a:pt x="962425" y="677195"/>
                  </a:lnTo>
                  <a:lnTo>
                    <a:pt x="927470" y="640033"/>
                  </a:lnTo>
                  <a:lnTo>
                    <a:pt x="891935" y="603426"/>
                  </a:lnTo>
                  <a:lnTo>
                    <a:pt x="855830" y="567384"/>
                  </a:lnTo>
                  <a:lnTo>
                    <a:pt x="819163" y="531913"/>
                  </a:lnTo>
                  <a:lnTo>
                    <a:pt x="781946" y="497021"/>
                  </a:lnTo>
                  <a:lnTo>
                    <a:pt x="744187" y="462716"/>
                  </a:lnTo>
                  <a:lnTo>
                    <a:pt x="705895" y="429006"/>
                  </a:lnTo>
                  <a:lnTo>
                    <a:pt x="667080" y="395898"/>
                  </a:lnTo>
                  <a:lnTo>
                    <a:pt x="627751" y="363401"/>
                  </a:lnTo>
                  <a:lnTo>
                    <a:pt x="587918" y="331522"/>
                  </a:lnTo>
                  <a:lnTo>
                    <a:pt x="547591" y="300268"/>
                  </a:lnTo>
                  <a:lnTo>
                    <a:pt x="506778" y="269648"/>
                  </a:lnTo>
                  <a:lnTo>
                    <a:pt x="465489" y="239670"/>
                  </a:lnTo>
                  <a:lnTo>
                    <a:pt x="423733" y="210340"/>
                  </a:lnTo>
                  <a:lnTo>
                    <a:pt x="381521" y="181667"/>
                  </a:lnTo>
                  <a:lnTo>
                    <a:pt x="338861" y="153659"/>
                  </a:lnTo>
                  <a:lnTo>
                    <a:pt x="295762" y="126323"/>
                  </a:lnTo>
                  <a:lnTo>
                    <a:pt x="252235" y="99667"/>
                  </a:lnTo>
                  <a:lnTo>
                    <a:pt x="208289" y="73699"/>
                  </a:lnTo>
                  <a:lnTo>
                    <a:pt x="163933" y="48427"/>
                  </a:lnTo>
                  <a:lnTo>
                    <a:pt x="119176" y="23857"/>
                  </a:lnTo>
                  <a:lnTo>
                    <a:pt x="74028" y="0"/>
                  </a:lnTo>
                  <a:close/>
                </a:path>
              </a:pathLst>
            </a:custGeom>
            <a:solidFill>
              <a:srgbClr val="EE3124"/>
            </a:solidFill>
          </p:spPr>
          <p:txBody>
            <a:bodyPr wrap="square" lIns="0" tIns="0" rIns="0" bIns="0" rtlCol="0"/>
            <a:lstStyle/>
            <a:p>
              <a:endParaRPr/>
            </a:p>
          </p:txBody>
        </p:sp>
        <p:pic>
          <p:nvPicPr>
            <p:cNvPr id="196" name="object 19">
              <a:extLst>
                <a:ext uri="{FF2B5EF4-FFF2-40B4-BE49-F238E27FC236}">
                  <a16:creationId xmlns:a16="http://schemas.microsoft.com/office/drawing/2014/main" id="{5C4A6C60-D845-0484-ED2E-A6D4D10E9CDA}"/>
                </a:ext>
              </a:extLst>
            </p:cNvPr>
            <p:cNvPicPr/>
            <p:nvPr userDrawn="1"/>
          </p:nvPicPr>
          <p:blipFill>
            <a:blip r:embed="rId4" cstate="print"/>
            <a:stretch>
              <a:fillRect/>
            </a:stretch>
          </p:blipFill>
          <p:spPr>
            <a:xfrm>
              <a:off x="7197053" y="767424"/>
              <a:ext cx="1219364" cy="456643"/>
            </a:xfrm>
            <a:prstGeom prst="rect">
              <a:avLst/>
            </a:prstGeom>
          </p:spPr>
        </p:pic>
        <p:pic>
          <p:nvPicPr>
            <p:cNvPr id="197" name="object 20">
              <a:extLst>
                <a:ext uri="{FF2B5EF4-FFF2-40B4-BE49-F238E27FC236}">
                  <a16:creationId xmlns:a16="http://schemas.microsoft.com/office/drawing/2014/main" id="{0FDC22A8-B611-EBC1-487D-E0E61F92D76C}"/>
                </a:ext>
              </a:extLst>
            </p:cNvPr>
            <p:cNvPicPr/>
            <p:nvPr userDrawn="1"/>
          </p:nvPicPr>
          <p:blipFill>
            <a:blip r:embed="rId5" cstate="print"/>
            <a:stretch>
              <a:fillRect/>
            </a:stretch>
          </p:blipFill>
          <p:spPr>
            <a:xfrm>
              <a:off x="5912733" y="4983396"/>
              <a:ext cx="965087" cy="1054406"/>
            </a:xfrm>
            <a:prstGeom prst="rect">
              <a:avLst/>
            </a:prstGeom>
          </p:spPr>
        </p:pic>
        <p:sp>
          <p:nvSpPr>
            <p:cNvPr id="198" name="object 21">
              <a:extLst>
                <a:ext uri="{FF2B5EF4-FFF2-40B4-BE49-F238E27FC236}">
                  <a16:creationId xmlns:a16="http://schemas.microsoft.com/office/drawing/2014/main" id="{DB1CDFCB-B352-D6B7-039B-3A326495919A}"/>
                </a:ext>
              </a:extLst>
            </p:cNvPr>
            <p:cNvSpPr/>
            <p:nvPr userDrawn="1"/>
          </p:nvSpPr>
          <p:spPr>
            <a:xfrm>
              <a:off x="8661102" y="6092890"/>
              <a:ext cx="1237191" cy="505158"/>
            </a:xfrm>
            <a:custGeom>
              <a:avLst/>
              <a:gdLst/>
              <a:ahLst/>
              <a:cxnLst/>
              <a:rect l="l" t="t" r="r" b="b"/>
              <a:pathLst>
                <a:path w="1405889" h="574040">
                  <a:moveTo>
                    <a:pt x="1334528" y="0"/>
                  </a:moveTo>
                  <a:lnTo>
                    <a:pt x="1291031" y="25555"/>
                  </a:lnTo>
                  <a:lnTo>
                    <a:pt x="1247108" y="50371"/>
                  </a:lnTo>
                  <a:lnTo>
                    <a:pt x="1202771" y="74444"/>
                  </a:lnTo>
                  <a:lnTo>
                    <a:pt x="1158035" y="97769"/>
                  </a:lnTo>
                  <a:lnTo>
                    <a:pt x="1112913" y="120345"/>
                  </a:lnTo>
                  <a:lnTo>
                    <a:pt x="1067419" y="142166"/>
                  </a:lnTo>
                  <a:lnTo>
                    <a:pt x="1021566" y="163230"/>
                  </a:lnTo>
                  <a:lnTo>
                    <a:pt x="975369" y="183533"/>
                  </a:lnTo>
                  <a:lnTo>
                    <a:pt x="928840" y="203072"/>
                  </a:lnTo>
                  <a:lnTo>
                    <a:pt x="881994" y="221843"/>
                  </a:lnTo>
                  <a:lnTo>
                    <a:pt x="834843" y="239842"/>
                  </a:lnTo>
                  <a:lnTo>
                    <a:pt x="787403" y="257066"/>
                  </a:lnTo>
                  <a:lnTo>
                    <a:pt x="739685" y="273512"/>
                  </a:lnTo>
                  <a:lnTo>
                    <a:pt x="691705" y="289175"/>
                  </a:lnTo>
                  <a:lnTo>
                    <a:pt x="643475" y="304053"/>
                  </a:lnTo>
                  <a:lnTo>
                    <a:pt x="595010" y="318142"/>
                  </a:lnTo>
                  <a:lnTo>
                    <a:pt x="546322" y="331438"/>
                  </a:lnTo>
                  <a:lnTo>
                    <a:pt x="497426" y="343938"/>
                  </a:lnTo>
                  <a:lnTo>
                    <a:pt x="448335" y="355638"/>
                  </a:lnTo>
                  <a:lnTo>
                    <a:pt x="399063" y="366535"/>
                  </a:lnTo>
                  <a:lnTo>
                    <a:pt x="349623" y="376625"/>
                  </a:lnTo>
                  <a:lnTo>
                    <a:pt x="300029" y="385905"/>
                  </a:lnTo>
                  <a:lnTo>
                    <a:pt x="250295" y="394371"/>
                  </a:lnTo>
                  <a:lnTo>
                    <a:pt x="200435" y="402020"/>
                  </a:lnTo>
                  <a:lnTo>
                    <a:pt x="150461" y="408847"/>
                  </a:lnTo>
                  <a:lnTo>
                    <a:pt x="100389" y="414851"/>
                  </a:lnTo>
                  <a:lnTo>
                    <a:pt x="50230" y="420026"/>
                  </a:lnTo>
                  <a:lnTo>
                    <a:pt x="0" y="424370"/>
                  </a:lnTo>
                  <a:lnTo>
                    <a:pt x="5626" y="573836"/>
                  </a:lnTo>
                  <a:lnTo>
                    <a:pt x="56477" y="569560"/>
                  </a:lnTo>
                  <a:lnTo>
                    <a:pt x="107263" y="564469"/>
                  </a:lnTo>
                  <a:lnTo>
                    <a:pt x="157969" y="558566"/>
                  </a:lnTo>
                  <a:lnTo>
                    <a:pt x="208582" y="551856"/>
                  </a:lnTo>
                  <a:lnTo>
                    <a:pt x="259090" y="544340"/>
                  </a:lnTo>
                  <a:lnTo>
                    <a:pt x="309480" y="536024"/>
                  </a:lnTo>
                  <a:lnTo>
                    <a:pt x="359738" y="526910"/>
                  </a:lnTo>
                  <a:lnTo>
                    <a:pt x="409852" y="517002"/>
                  </a:lnTo>
                  <a:lnTo>
                    <a:pt x="459808" y="506303"/>
                  </a:lnTo>
                  <a:lnTo>
                    <a:pt x="509594" y="494817"/>
                  </a:lnTo>
                  <a:lnTo>
                    <a:pt x="559196" y="482547"/>
                  </a:lnTo>
                  <a:lnTo>
                    <a:pt x="608601" y="469496"/>
                  </a:lnTo>
                  <a:lnTo>
                    <a:pt x="657798" y="455669"/>
                  </a:lnTo>
                  <a:lnTo>
                    <a:pt x="706771" y="441067"/>
                  </a:lnTo>
                  <a:lnTo>
                    <a:pt x="755509" y="425696"/>
                  </a:lnTo>
                  <a:lnTo>
                    <a:pt x="803998" y="409557"/>
                  </a:lnTo>
                  <a:lnTo>
                    <a:pt x="852226" y="392656"/>
                  </a:lnTo>
                  <a:lnTo>
                    <a:pt x="900179" y="374994"/>
                  </a:lnTo>
                  <a:lnTo>
                    <a:pt x="947844" y="356576"/>
                  </a:lnTo>
                  <a:lnTo>
                    <a:pt x="995209" y="337405"/>
                  </a:lnTo>
                  <a:lnTo>
                    <a:pt x="1042260" y="317484"/>
                  </a:lnTo>
                  <a:lnTo>
                    <a:pt x="1088984" y="296818"/>
                  </a:lnTo>
                  <a:lnTo>
                    <a:pt x="1135369" y="275408"/>
                  </a:lnTo>
                  <a:lnTo>
                    <a:pt x="1181401" y="253259"/>
                  </a:lnTo>
                  <a:lnTo>
                    <a:pt x="1227067" y="230375"/>
                  </a:lnTo>
                  <a:lnTo>
                    <a:pt x="1272354" y="206758"/>
                  </a:lnTo>
                  <a:lnTo>
                    <a:pt x="1317250" y="182412"/>
                  </a:lnTo>
                  <a:lnTo>
                    <a:pt x="1361740" y="157340"/>
                  </a:lnTo>
                  <a:lnTo>
                    <a:pt x="1405813" y="131546"/>
                  </a:lnTo>
                  <a:lnTo>
                    <a:pt x="1334528" y="0"/>
                  </a:lnTo>
                  <a:close/>
                </a:path>
              </a:pathLst>
            </a:custGeom>
            <a:solidFill>
              <a:srgbClr val="EE3124"/>
            </a:solidFill>
          </p:spPr>
          <p:txBody>
            <a:bodyPr wrap="square" lIns="0" tIns="0" rIns="0" bIns="0" rtlCol="0"/>
            <a:lstStyle/>
            <a:p>
              <a:endParaRPr/>
            </a:p>
          </p:txBody>
        </p:sp>
        <p:pic>
          <p:nvPicPr>
            <p:cNvPr id="199" name="object 22">
              <a:extLst>
                <a:ext uri="{FF2B5EF4-FFF2-40B4-BE49-F238E27FC236}">
                  <a16:creationId xmlns:a16="http://schemas.microsoft.com/office/drawing/2014/main" id="{ECC3378A-6E7A-71E5-544A-2424FD0716E6}"/>
                </a:ext>
              </a:extLst>
            </p:cNvPr>
            <p:cNvPicPr/>
            <p:nvPr userDrawn="1"/>
          </p:nvPicPr>
          <p:blipFill>
            <a:blip r:embed="rId6" cstate="print"/>
            <a:stretch>
              <a:fillRect/>
            </a:stretch>
          </p:blipFill>
          <p:spPr>
            <a:xfrm>
              <a:off x="10103435" y="966760"/>
              <a:ext cx="853992" cy="810936"/>
            </a:xfrm>
            <a:prstGeom prst="rect">
              <a:avLst/>
            </a:prstGeom>
          </p:spPr>
        </p:pic>
        <p:pic>
          <p:nvPicPr>
            <p:cNvPr id="200" name="object 23">
              <a:extLst>
                <a:ext uri="{FF2B5EF4-FFF2-40B4-BE49-F238E27FC236}">
                  <a16:creationId xmlns:a16="http://schemas.microsoft.com/office/drawing/2014/main" id="{174F51C4-D4A0-7F0C-ED63-AC8750BDA873}"/>
                </a:ext>
              </a:extLst>
            </p:cNvPr>
            <p:cNvPicPr/>
            <p:nvPr userDrawn="1"/>
          </p:nvPicPr>
          <p:blipFill>
            <a:blip r:embed="rId7" cstate="print"/>
            <a:stretch>
              <a:fillRect/>
            </a:stretch>
          </p:blipFill>
          <p:spPr>
            <a:xfrm>
              <a:off x="10312237" y="5316483"/>
              <a:ext cx="851448" cy="896603"/>
            </a:xfrm>
            <a:prstGeom prst="rect">
              <a:avLst/>
            </a:prstGeom>
          </p:spPr>
        </p:pic>
        <p:pic>
          <p:nvPicPr>
            <p:cNvPr id="201" name="object 24">
              <a:extLst>
                <a:ext uri="{FF2B5EF4-FFF2-40B4-BE49-F238E27FC236}">
                  <a16:creationId xmlns:a16="http://schemas.microsoft.com/office/drawing/2014/main" id="{81BA04F8-B5BD-A59C-F8AD-2220278891F6}"/>
                </a:ext>
              </a:extLst>
            </p:cNvPr>
            <p:cNvPicPr/>
            <p:nvPr userDrawn="1"/>
          </p:nvPicPr>
          <p:blipFill>
            <a:blip r:embed="rId8" cstate="print"/>
            <a:stretch>
              <a:fillRect/>
            </a:stretch>
          </p:blipFill>
          <p:spPr>
            <a:xfrm>
              <a:off x="11104823" y="3905005"/>
              <a:ext cx="410441" cy="1030419"/>
            </a:xfrm>
            <a:prstGeom prst="rect">
              <a:avLst/>
            </a:prstGeom>
          </p:spPr>
        </p:pic>
        <p:pic>
          <p:nvPicPr>
            <p:cNvPr id="202" name="object 25">
              <a:extLst>
                <a:ext uri="{FF2B5EF4-FFF2-40B4-BE49-F238E27FC236}">
                  <a16:creationId xmlns:a16="http://schemas.microsoft.com/office/drawing/2014/main" id="{6EB8D394-6149-BF4A-EB1E-96B6B3B80754}"/>
                </a:ext>
              </a:extLst>
            </p:cNvPr>
            <p:cNvPicPr/>
            <p:nvPr userDrawn="1"/>
          </p:nvPicPr>
          <p:blipFill>
            <a:blip r:embed="rId9" cstate="print"/>
            <a:stretch>
              <a:fillRect/>
            </a:stretch>
          </p:blipFill>
          <p:spPr>
            <a:xfrm>
              <a:off x="8542596" y="392955"/>
              <a:ext cx="1356387" cy="461247"/>
            </a:xfrm>
            <a:prstGeom prst="rect">
              <a:avLst/>
            </a:prstGeom>
          </p:spPr>
        </p:pic>
        <p:pic>
          <p:nvPicPr>
            <p:cNvPr id="203" name="object 26">
              <a:extLst>
                <a:ext uri="{FF2B5EF4-FFF2-40B4-BE49-F238E27FC236}">
                  <a16:creationId xmlns:a16="http://schemas.microsoft.com/office/drawing/2014/main" id="{614BD95C-62F4-A387-16B6-6CFCF68826F3}"/>
                </a:ext>
              </a:extLst>
            </p:cNvPr>
            <p:cNvPicPr/>
            <p:nvPr userDrawn="1"/>
          </p:nvPicPr>
          <p:blipFill>
            <a:blip r:embed="rId10" cstate="print"/>
            <a:stretch>
              <a:fillRect/>
            </a:stretch>
          </p:blipFill>
          <p:spPr>
            <a:xfrm>
              <a:off x="6014129" y="1553884"/>
              <a:ext cx="799953" cy="1021196"/>
            </a:xfrm>
            <a:prstGeom prst="rect">
              <a:avLst/>
            </a:prstGeom>
          </p:spPr>
        </p:pic>
        <p:pic>
          <p:nvPicPr>
            <p:cNvPr id="204" name="object 27">
              <a:extLst>
                <a:ext uri="{FF2B5EF4-FFF2-40B4-BE49-F238E27FC236}">
                  <a16:creationId xmlns:a16="http://schemas.microsoft.com/office/drawing/2014/main" id="{80C345A5-A5E2-329B-70CF-6AC9F45C242F}"/>
                </a:ext>
              </a:extLst>
            </p:cNvPr>
            <p:cNvPicPr/>
            <p:nvPr userDrawn="1"/>
          </p:nvPicPr>
          <p:blipFill>
            <a:blip r:embed="rId11" cstate="print"/>
            <a:stretch>
              <a:fillRect/>
            </a:stretch>
          </p:blipFill>
          <p:spPr>
            <a:xfrm>
              <a:off x="5524611" y="3612136"/>
              <a:ext cx="434112" cy="1286748"/>
            </a:xfrm>
            <a:prstGeom prst="rect">
              <a:avLst/>
            </a:prstGeom>
          </p:spPr>
        </p:pic>
        <p:pic>
          <p:nvPicPr>
            <p:cNvPr id="205" name="object 28">
              <a:extLst>
                <a:ext uri="{FF2B5EF4-FFF2-40B4-BE49-F238E27FC236}">
                  <a16:creationId xmlns:a16="http://schemas.microsoft.com/office/drawing/2014/main" id="{4A5706FF-3451-41B0-E2C4-06D44C114B8C}"/>
                </a:ext>
              </a:extLst>
            </p:cNvPr>
            <p:cNvPicPr/>
            <p:nvPr userDrawn="1"/>
          </p:nvPicPr>
          <p:blipFill>
            <a:blip r:embed="rId12" cstate="print"/>
            <a:stretch>
              <a:fillRect/>
            </a:stretch>
          </p:blipFill>
          <p:spPr>
            <a:xfrm>
              <a:off x="6222892" y="5005613"/>
              <a:ext cx="940320" cy="929319"/>
            </a:xfrm>
            <a:prstGeom prst="rect">
              <a:avLst/>
            </a:prstGeom>
          </p:spPr>
        </p:pic>
        <p:pic>
          <p:nvPicPr>
            <p:cNvPr id="206" name="object 29">
              <a:extLst>
                <a:ext uri="{FF2B5EF4-FFF2-40B4-BE49-F238E27FC236}">
                  <a16:creationId xmlns:a16="http://schemas.microsoft.com/office/drawing/2014/main" id="{DBED988B-BF3C-7EA2-AA34-D04F7349AB12}"/>
                </a:ext>
              </a:extLst>
            </p:cNvPr>
            <p:cNvPicPr/>
            <p:nvPr userDrawn="1"/>
          </p:nvPicPr>
          <p:blipFill>
            <a:blip r:embed="rId13" cstate="print"/>
            <a:stretch>
              <a:fillRect/>
            </a:stretch>
          </p:blipFill>
          <p:spPr>
            <a:xfrm>
              <a:off x="9873788" y="5099380"/>
              <a:ext cx="1019201" cy="992826"/>
            </a:xfrm>
            <a:prstGeom prst="rect">
              <a:avLst/>
            </a:prstGeom>
          </p:spPr>
        </p:pic>
        <p:pic>
          <p:nvPicPr>
            <p:cNvPr id="207" name="object 31">
              <a:extLst>
                <a:ext uri="{FF2B5EF4-FFF2-40B4-BE49-F238E27FC236}">
                  <a16:creationId xmlns:a16="http://schemas.microsoft.com/office/drawing/2014/main" id="{7792B5F8-9CFB-8472-098F-55CDA20A8520}"/>
                </a:ext>
              </a:extLst>
            </p:cNvPr>
            <p:cNvPicPr/>
            <p:nvPr/>
          </p:nvPicPr>
          <p:blipFill>
            <a:blip r:embed="rId14" cstate="print"/>
            <a:stretch>
              <a:fillRect/>
            </a:stretch>
          </p:blipFill>
          <p:spPr>
            <a:xfrm>
              <a:off x="10812455" y="1353118"/>
              <a:ext cx="832532" cy="1362452"/>
            </a:xfrm>
            <a:prstGeom prst="rect">
              <a:avLst/>
            </a:prstGeom>
          </p:spPr>
        </p:pic>
        <p:sp>
          <p:nvSpPr>
            <p:cNvPr id="208" name="object 32">
              <a:extLst>
                <a:ext uri="{FF2B5EF4-FFF2-40B4-BE49-F238E27FC236}">
                  <a16:creationId xmlns:a16="http://schemas.microsoft.com/office/drawing/2014/main" id="{C0301294-DD2E-3709-9BAC-1359E5628B46}"/>
                </a:ext>
              </a:extLst>
            </p:cNvPr>
            <p:cNvSpPr/>
            <p:nvPr/>
          </p:nvSpPr>
          <p:spPr>
            <a:xfrm>
              <a:off x="11144600" y="2730576"/>
              <a:ext cx="259285" cy="1336099"/>
            </a:xfrm>
            <a:custGeom>
              <a:avLst/>
              <a:gdLst/>
              <a:ahLst/>
              <a:cxnLst/>
              <a:rect l="l" t="t" r="r" b="b"/>
              <a:pathLst>
                <a:path w="294640" h="1518285">
                  <a:moveTo>
                    <a:pt x="144589" y="0"/>
                  </a:moveTo>
                  <a:lnTo>
                    <a:pt x="0" y="38404"/>
                  </a:lnTo>
                  <a:lnTo>
                    <a:pt x="14687" y="86826"/>
                  </a:lnTo>
                  <a:lnTo>
                    <a:pt x="28593" y="135474"/>
                  </a:lnTo>
                  <a:lnTo>
                    <a:pt x="41718" y="184336"/>
                  </a:lnTo>
                  <a:lnTo>
                    <a:pt x="54059" y="233400"/>
                  </a:lnTo>
                  <a:lnTo>
                    <a:pt x="65618" y="282653"/>
                  </a:lnTo>
                  <a:lnTo>
                    <a:pt x="76393" y="332083"/>
                  </a:lnTo>
                  <a:lnTo>
                    <a:pt x="86384" y="381677"/>
                  </a:lnTo>
                  <a:lnTo>
                    <a:pt x="95591" y="431423"/>
                  </a:lnTo>
                  <a:lnTo>
                    <a:pt x="104013" y="481308"/>
                  </a:lnTo>
                  <a:lnTo>
                    <a:pt x="111649" y="531320"/>
                  </a:lnTo>
                  <a:lnTo>
                    <a:pt x="118500" y="581446"/>
                  </a:lnTo>
                  <a:lnTo>
                    <a:pt x="124564" y="631674"/>
                  </a:lnTo>
                  <a:lnTo>
                    <a:pt x="129842" y="681992"/>
                  </a:lnTo>
                  <a:lnTo>
                    <a:pt x="134332" y="732386"/>
                  </a:lnTo>
                  <a:lnTo>
                    <a:pt x="138034" y="782845"/>
                  </a:lnTo>
                  <a:lnTo>
                    <a:pt x="140949" y="833356"/>
                  </a:lnTo>
                  <a:lnTo>
                    <a:pt x="143075" y="883907"/>
                  </a:lnTo>
                  <a:lnTo>
                    <a:pt x="144411" y="934485"/>
                  </a:lnTo>
                  <a:lnTo>
                    <a:pt x="144958" y="985077"/>
                  </a:lnTo>
                  <a:lnTo>
                    <a:pt x="144715" y="1035671"/>
                  </a:lnTo>
                  <a:lnTo>
                    <a:pt x="143681" y="1086255"/>
                  </a:lnTo>
                  <a:lnTo>
                    <a:pt x="141857" y="1136817"/>
                  </a:lnTo>
                  <a:lnTo>
                    <a:pt x="139240" y="1187343"/>
                  </a:lnTo>
                  <a:lnTo>
                    <a:pt x="135832" y="1237821"/>
                  </a:lnTo>
                  <a:lnTo>
                    <a:pt x="131632" y="1288240"/>
                  </a:lnTo>
                  <a:lnTo>
                    <a:pt x="126638" y="1338585"/>
                  </a:lnTo>
                  <a:lnTo>
                    <a:pt x="120851" y="1388846"/>
                  </a:lnTo>
                  <a:lnTo>
                    <a:pt x="114270" y="1439009"/>
                  </a:lnTo>
                  <a:lnTo>
                    <a:pt x="106895" y="1489062"/>
                  </a:lnTo>
                  <a:lnTo>
                    <a:pt x="253593" y="1518183"/>
                  </a:lnTo>
                  <a:lnTo>
                    <a:pt x="261156" y="1467573"/>
                  </a:lnTo>
                  <a:lnTo>
                    <a:pt x="267944" y="1416855"/>
                  </a:lnTo>
                  <a:lnTo>
                    <a:pt x="273958" y="1366039"/>
                  </a:lnTo>
                  <a:lnTo>
                    <a:pt x="279198" y="1315138"/>
                  </a:lnTo>
                  <a:lnTo>
                    <a:pt x="283664" y="1264162"/>
                  </a:lnTo>
                  <a:lnTo>
                    <a:pt x="287356" y="1213125"/>
                  </a:lnTo>
                  <a:lnTo>
                    <a:pt x="290275" y="1162037"/>
                  </a:lnTo>
                  <a:lnTo>
                    <a:pt x="292421" y="1110910"/>
                  </a:lnTo>
                  <a:lnTo>
                    <a:pt x="293795" y="1059756"/>
                  </a:lnTo>
                  <a:lnTo>
                    <a:pt x="294395" y="1008586"/>
                  </a:lnTo>
                  <a:lnTo>
                    <a:pt x="294224" y="957413"/>
                  </a:lnTo>
                  <a:lnTo>
                    <a:pt x="293280" y="906249"/>
                  </a:lnTo>
                  <a:lnTo>
                    <a:pt x="291565" y="855103"/>
                  </a:lnTo>
                  <a:lnTo>
                    <a:pt x="289079" y="803990"/>
                  </a:lnTo>
                  <a:lnTo>
                    <a:pt x="285821" y="752919"/>
                  </a:lnTo>
                  <a:lnTo>
                    <a:pt x="281792" y="701903"/>
                  </a:lnTo>
                  <a:lnTo>
                    <a:pt x="276993" y="650954"/>
                  </a:lnTo>
                  <a:lnTo>
                    <a:pt x="271423" y="600083"/>
                  </a:lnTo>
                  <a:lnTo>
                    <a:pt x="265083" y="549302"/>
                  </a:lnTo>
                  <a:lnTo>
                    <a:pt x="257973" y="498623"/>
                  </a:lnTo>
                  <a:lnTo>
                    <a:pt x="250094" y="448057"/>
                  </a:lnTo>
                  <a:lnTo>
                    <a:pt x="241445" y="397617"/>
                  </a:lnTo>
                  <a:lnTo>
                    <a:pt x="232027" y="347313"/>
                  </a:lnTo>
                  <a:lnTo>
                    <a:pt x="221840" y="297157"/>
                  </a:lnTo>
                  <a:lnTo>
                    <a:pt x="210885" y="247162"/>
                  </a:lnTo>
                  <a:lnTo>
                    <a:pt x="199161" y="197339"/>
                  </a:lnTo>
                  <a:lnTo>
                    <a:pt x="186670" y="147699"/>
                  </a:lnTo>
                  <a:lnTo>
                    <a:pt x="173410" y="98255"/>
                  </a:lnTo>
                  <a:lnTo>
                    <a:pt x="159383" y="49018"/>
                  </a:lnTo>
                  <a:lnTo>
                    <a:pt x="144589" y="0"/>
                  </a:lnTo>
                  <a:close/>
                </a:path>
              </a:pathLst>
            </a:custGeom>
            <a:solidFill>
              <a:srgbClr val="EE3124"/>
            </a:solidFill>
          </p:spPr>
          <p:txBody>
            <a:bodyPr wrap="square" lIns="0" tIns="0" rIns="0" bIns="0" rtlCol="0"/>
            <a:lstStyle/>
            <a:p>
              <a:endParaRPr/>
            </a:p>
          </p:txBody>
        </p:sp>
        <p:pic>
          <p:nvPicPr>
            <p:cNvPr id="209" name="object 33">
              <a:extLst>
                <a:ext uri="{FF2B5EF4-FFF2-40B4-BE49-F238E27FC236}">
                  <a16:creationId xmlns:a16="http://schemas.microsoft.com/office/drawing/2014/main" id="{59455C7E-D8A9-E9CD-921A-CF7D98144441}"/>
                </a:ext>
              </a:extLst>
            </p:cNvPr>
            <p:cNvPicPr/>
            <p:nvPr/>
          </p:nvPicPr>
          <p:blipFill>
            <a:blip r:embed="rId15" cstate="print"/>
            <a:stretch>
              <a:fillRect/>
            </a:stretch>
          </p:blipFill>
          <p:spPr>
            <a:xfrm>
              <a:off x="9804106" y="1035941"/>
              <a:ext cx="1077238" cy="937414"/>
            </a:xfrm>
            <a:prstGeom prst="rect">
              <a:avLst/>
            </a:prstGeom>
          </p:spPr>
        </p:pic>
        <p:pic>
          <p:nvPicPr>
            <p:cNvPr id="210" name="object 34">
              <a:extLst>
                <a:ext uri="{FF2B5EF4-FFF2-40B4-BE49-F238E27FC236}">
                  <a16:creationId xmlns:a16="http://schemas.microsoft.com/office/drawing/2014/main" id="{881AEA6F-A612-E03A-BE8A-EB393ECFB208}"/>
                </a:ext>
              </a:extLst>
            </p:cNvPr>
            <p:cNvPicPr/>
            <p:nvPr userDrawn="1"/>
          </p:nvPicPr>
          <p:blipFill>
            <a:blip r:embed="rId16" cstate="print"/>
            <a:stretch>
              <a:fillRect/>
            </a:stretch>
          </p:blipFill>
          <p:spPr>
            <a:xfrm>
              <a:off x="6295513" y="676274"/>
              <a:ext cx="1184764" cy="854834"/>
            </a:xfrm>
            <a:prstGeom prst="rect">
              <a:avLst/>
            </a:prstGeom>
          </p:spPr>
        </p:pic>
        <p:pic>
          <p:nvPicPr>
            <p:cNvPr id="211" name="object 35">
              <a:extLst>
                <a:ext uri="{FF2B5EF4-FFF2-40B4-BE49-F238E27FC236}">
                  <a16:creationId xmlns:a16="http://schemas.microsoft.com/office/drawing/2014/main" id="{2E7A2612-25A8-58B0-1D90-4BF694723344}"/>
                </a:ext>
              </a:extLst>
            </p:cNvPr>
            <p:cNvPicPr/>
            <p:nvPr userDrawn="1"/>
          </p:nvPicPr>
          <p:blipFill>
            <a:blip r:embed="rId17" cstate="print"/>
            <a:stretch>
              <a:fillRect/>
            </a:stretch>
          </p:blipFill>
          <p:spPr>
            <a:xfrm>
              <a:off x="5809831" y="3803210"/>
              <a:ext cx="487693" cy="1147025"/>
            </a:xfrm>
            <a:prstGeom prst="rect">
              <a:avLst/>
            </a:prstGeom>
          </p:spPr>
        </p:pic>
        <p:pic>
          <p:nvPicPr>
            <p:cNvPr id="212" name="object 36">
              <a:extLst>
                <a:ext uri="{FF2B5EF4-FFF2-40B4-BE49-F238E27FC236}">
                  <a16:creationId xmlns:a16="http://schemas.microsoft.com/office/drawing/2014/main" id="{36D41BEB-0FF1-57A8-D690-6B184C7E6B66}"/>
                </a:ext>
              </a:extLst>
            </p:cNvPr>
            <p:cNvPicPr/>
            <p:nvPr userDrawn="1"/>
          </p:nvPicPr>
          <p:blipFill>
            <a:blip r:embed="rId18" cstate="print"/>
            <a:stretch>
              <a:fillRect/>
            </a:stretch>
          </p:blipFill>
          <p:spPr>
            <a:xfrm>
              <a:off x="7277752" y="6147136"/>
              <a:ext cx="1158399" cy="388514"/>
            </a:xfrm>
            <a:prstGeom prst="rect">
              <a:avLst/>
            </a:prstGeom>
          </p:spPr>
        </p:pic>
        <p:sp>
          <p:nvSpPr>
            <p:cNvPr id="213" name="object 37">
              <a:extLst>
                <a:ext uri="{FF2B5EF4-FFF2-40B4-BE49-F238E27FC236}">
                  <a16:creationId xmlns:a16="http://schemas.microsoft.com/office/drawing/2014/main" id="{814E6C36-25FF-89B7-A7F6-DBB070049796}"/>
                </a:ext>
              </a:extLst>
            </p:cNvPr>
            <p:cNvSpPr/>
            <p:nvPr userDrawn="1"/>
          </p:nvSpPr>
          <p:spPr>
            <a:xfrm>
              <a:off x="6220245" y="434625"/>
              <a:ext cx="1128783" cy="745444"/>
            </a:xfrm>
            <a:custGeom>
              <a:avLst/>
              <a:gdLst/>
              <a:ahLst/>
              <a:cxnLst/>
              <a:rect l="l" t="t" r="r" b="b"/>
              <a:pathLst>
                <a:path w="1282700" h="847089">
                  <a:moveTo>
                    <a:pt x="1232547" y="0"/>
                  </a:moveTo>
                  <a:lnTo>
                    <a:pt x="1184683" y="18396"/>
                  </a:lnTo>
                  <a:lnTo>
                    <a:pt x="1137043" y="37371"/>
                  </a:lnTo>
                  <a:lnTo>
                    <a:pt x="1089634" y="56923"/>
                  </a:lnTo>
                  <a:lnTo>
                    <a:pt x="1042465" y="77047"/>
                  </a:lnTo>
                  <a:lnTo>
                    <a:pt x="995541" y="97740"/>
                  </a:lnTo>
                  <a:lnTo>
                    <a:pt x="948869" y="118998"/>
                  </a:lnTo>
                  <a:lnTo>
                    <a:pt x="902457" y="140820"/>
                  </a:lnTo>
                  <a:lnTo>
                    <a:pt x="856311" y="163200"/>
                  </a:lnTo>
                  <a:lnTo>
                    <a:pt x="810438" y="186137"/>
                  </a:lnTo>
                  <a:lnTo>
                    <a:pt x="764846" y="209625"/>
                  </a:lnTo>
                  <a:lnTo>
                    <a:pt x="719541" y="233664"/>
                  </a:lnTo>
                  <a:lnTo>
                    <a:pt x="674530" y="258248"/>
                  </a:lnTo>
                  <a:lnTo>
                    <a:pt x="629819" y="283374"/>
                  </a:lnTo>
                  <a:lnTo>
                    <a:pt x="585417" y="309040"/>
                  </a:lnTo>
                  <a:lnTo>
                    <a:pt x="541330" y="335241"/>
                  </a:lnTo>
                  <a:lnTo>
                    <a:pt x="497564" y="361975"/>
                  </a:lnTo>
                  <a:lnTo>
                    <a:pt x="454127" y="389239"/>
                  </a:lnTo>
                  <a:lnTo>
                    <a:pt x="411026" y="417028"/>
                  </a:lnTo>
                  <a:lnTo>
                    <a:pt x="368267" y="445340"/>
                  </a:lnTo>
                  <a:lnTo>
                    <a:pt x="325858" y="474171"/>
                  </a:lnTo>
                  <a:lnTo>
                    <a:pt x="283805" y="503518"/>
                  </a:lnTo>
                  <a:lnTo>
                    <a:pt x="242116" y="533377"/>
                  </a:lnTo>
                  <a:lnTo>
                    <a:pt x="200797" y="563746"/>
                  </a:lnTo>
                  <a:lnTo>
                    <a:pt x="159855" y="594621"/>
                  </a:lnTo>
                  <a:lnTo>
                    <a:pt x="119298" y="625998"/>
                  </a:lnTo>
                  <a:lnTo>
                    <a:pt x="79131" y="657875"/>
                  </a:lnTo>
                  <a:lnTo>
                    <a:pt x="39363" y="690247"/>
                  </a:lnTo>
                  <a:lnTo>
                    <a:pt x="0" y="723112"/>
                  </a:lnTo>
                  <a:lnTo>
                    <a:pt x="96850" y="846759"/>
                  </a:lnTo>
                  <a:lnTo>
                    <a:pt x="136105" y="813898"/>
                  </a:lnTo>
                  <a:lnTo>
                    <a:pt x="175780" y="781546"/>
                  </a:lnTo>
                  <a:lnTo>
                    <a:pt x="215868" y="749707"/>
                  </a:lnTo>
                  <a:lnTo>
                    <a:pt x="256362" y="718385"/>
                  </a:lnTo>
                  <a:lnTo>
                    <a:pt x="297253" y="687583"/>
                  </a:lnTo>
                  <a:lnTo>
                    <a:pt x="338535" y="657304"/>
                  </a:lnTo>
                  <a:lnTo>
                    <a:pt x="380200" y="627554"/>
                  </a:lnTo>
                  <a:lnTo>
                    <a:pt x="422241" y="598334"/>
                  </a:lnTo>
                  <a:lnTo>
                    <a:pt x="464650" y="569649"/>
                  </a:lnTo>
                  <a:lnTo>
                    <a:pt x="507420" y="541503"/>
                  </a:lnTo>
                  <a:lnTo>
                    <a:pt x="550543" y="513899"/>
                  </a:lnTo>
                  <a:lnTo>
                    <a:pt x="594012" y="486840"/>
                  </a:lnTo>
                  <a:lnTo>
                    <a:pt x="637820" y="460331"/>
                  </a:lnTo>
                  <a:lnTo>
                    <a:pt x="681959" y="434375"/>
                  </a:lnTo>
                  <a:lnTo>
                    <a:pt x="726422" y="408976"/>
                  </a:lnTo>
                  <a:lnTo>
                    <a:pt x="771201" y="384138"/>
                  </a:lnTo>
                  <a:lnTo>
                    <a:pt x="816288" y="359863"/>
                  </a:lnTo>
                  <a:lnTo>
                    <a:pt x="861678" y="336156"/>
                  </a:lnTo>
                  <a:lnTo>
                    <a:pt x="907361" y="313021"/>
                  </a:lnTo>
                  <a:lnTo>
                    <a:pt x="953331" y="290460"/>
                  </a:lnTo>
                  <a:lnTo>
                    <a:pt x="999580" y="268479"/>
                  </a:lnTo>
                  <a:lnTo>
                    <a:pt x="1046101" y="247079"/>
                  </a:lnTo>
                  <a:lnTo>
                    <a:pt x="1092886" y="226266"/>
                  </a:lnTo>
                  <a:lnTo>
                    <a:pt x="1139928" y="206042"/>
                  </a:lnTo>
                  <a:lnTo>
                    <a:pt x="1187220" y="186411"/>
                  </a:lnTo>
                  <a:lnTo>
                    <a:pt x="1234753" y="167378"/>
                  </a:lnTo>
                  <a:lnTo>
                    <a:pt x="1282522" y="148945"/>
                  </a:lnTo>
                  <a:lnTo>
                    <a:pt x="1232547" y="0"/>
                  </a:lnTo>
                  <a:close/>
                </a:path>
              </a:pathLst>
            </a:custGeom>
            <a:solidFill>
              <a:srgbClr val="EE3124"/>
            </a:solidFill>
          </p:spPr>
          <p:txBody>
            <a:bodyPr wrap="square" lIns="0" tIns="0" rIns="0" bIns="0" rtlCol="0"/>
            <a:lstStyle/>
            <a:p>
              <a:endParaRPr/>
            </a:p>
          </p:txBody>
        </p:sp>
        <p:pic>
          <p:nvPicPr>
            <p:cNvPr id="214" name="object 38">
              <a:extLst>
                <a:ext uri="{FF2B5EF4-FFF2-40B4-BE49-F238E27FC236}">
                  <a16:creationId xmlns:a16="http://schemas.microsoft.com/office/drawing/2014/main" id="{CF228ACE-D5AB-77D7-FB4F-F1C50AFDAF28}"/>
                </a:ext>
              </a:extLst>
            </p:cNvPr>
            <p:cNvPicPr/>
            <p:nvPr userDrawn="1"/>
          </p:nvPicPr>
          <p:blipFill>
            <a:blip r:embed="rId19" cstate="print"/>
            <a:stretch>
              <a:fillRect/>
            </a:stretch>
          </p:blipFill>
          <p:spPr>
            <a:xfrm>
              <a:off x="5488232" y="1704083"/>
              <a:ext cx="606929" cy="1108319"/>
            </a:xfrm>
            <a:prstGeom prst="rect">
              <a:avLst/>
            </a:prstGeom>
          </p:spPr>
        </p:pic>
        <p:sp>
          <p:nvSpPr>
            <p:cNvPr id="215" name="object 39">
              <a:extLst>
                <a:ext uri="{FF2B5EF4-FFF2-40B4-BE49-F238E27FC236}">
                  <a16:creationId xmlns:a16="http://schemas.microsoft.com/office/drawing/2014/main" id="{36A06BA8-4FC5-6E63-F31E-705620C1470E}"/>
                </a:ext>
              </a:extLst>
            </p:cNvPr>
            <p:cNvSpPr/>
            <p:nvPr userDrawn="1"/>
          </p:nvSpPr>
          <p:spPr>
            <a:xfrm>
              <a:off x="5423552" y="3145206"/>
              <a:ext cx="189434" cy="1032110"/>
            </a:xfrm>
            <a:custGeom>
              <a:avLst/>
              <a:gdLst/>
              <a:ahLst/>
              <a:cxnLst/>
              <a:rect l="l" t="t" r="r" b="b"/>
              <a:pathLst>
                <a:path w="215265" h="1172845">
                  <a:moveTo>
                    <a:pt x="34921" y="0"/>
                  </a:moveTo>
                  <a:lnTo>
                    <a:pt x="28050" y="50771"/>
                  </a:lnTo>
                  <a:lnTo>
                    <a:pt x="21928" y="101640"/>
                  </a:lnTo>
                  <a:lnTo>
                    <a:pt x="16556" y="152595"/>
                  </a:lnTo>
                  <a:lnTo>
                    <a:pt x="11934" y="203624"/>
                  </a:lnTo>
                  <a:lnTo>
                    <a:pt x="8064" y="254717"/>
                  </a:lnTo>
                  <a:lnTo>
                    <a:pt x="4945" y="305861"/>
                  </a:lnTo>
                  <a:lnTo>
                    <a:pt x="2578" y="357046"/>
                  </a:lnTo>
                  <a:lnTo>
                    <a:pt x="965" y="408261"/>
                  </a:lnTo>
                  <a:lnTo>
                    <a:pt x="105" y="459493"/>
                  </a:lnTo>
                  <a:lnTo>
                    <a:pt x="0" y="510733"/>
                  </a:lnTo>
                  <a:lnTo>
                    <a:pt x="649" y="561967"/>
                  </a:lnTo>
                  <a:lnTo>
                    <a:pt x="2054" y="613186"/>
                  </a:lnTo>
                  <a:lnTo>
                    <a:pt x="4214" y="664378"/>
                  </a:lnTo>
                  <a:lnTo>
                    <a:pt x="7132" y="715531"/>
                  </a:lnTo>
                  <a:lnTo>
                    <a:pt x="10807" y="766634"/>
                  </a:lnTo>
                  <a:lnTo>
                    <a:pt x="15240" y="817676"/>
                  </a:lnTo>
                  <a:lnTo>
                    <a:pt x="20432" y="868646"/>
                  </a:lnTo>
                  <a:lnTo>
                    <a:pt x="26382" y="919532"/>
                  </a:lnTo>
                  <a:lnTo>
                    <a:pt x="33093" y="970323"/>
                  </a:lnTo>
                  <a:lnTo>
                    <a:pt x="40564" y="1021008"/>
                  </a:lnTo>
                  <a:lnTo>
                    <a:pt x="48797" y="1071575"/>
                  </a:lnTo>
                  <a:lnTo>
                    <a:pt x="57791" y="1122013"/>
                  </a:lnTo>
                  <a:lnTo>
                    <a:pt x="67547" y="1172311"/>
                  </a:lnTo>
                  <a:lnTo>
                    <a:pt x="215007" y="1147457"/>
                  </a:lnTo>
                  <a:lnTo>
                    <a:pt x="205195" y="1097166"/>
                  </a:lnTo>
                  <a:lnTo>
                    <a:pt x="196179" y="1046726"/>
                  </a:lnTo>
                  <a:lnTo>
                    <a:pt x="187960" y="996150"/>
                  </a:lnTo>
                  <a:lnTo>
                    <a:pt x="180536" y="945449"/>
                  </a:lnTo>
                  <a:lnTo>
                    <a:pt x="173907" y="894637"/>
                  </a:lnTo>
                  <a:lnTo>
                    <a:pt x="168072" y="843727"/>
                  </a:lnTo>
                  <a:lnTo>
                    <a:pt x="163031" y="792730"/>
                  </a:lnTo>
                  <a:lnTo>
                    <a:pt x="158783" y="741659"/>
                  </a:lnTo>
                  <a:lnTo>
                    <a:pt x="155327" y="690527"/>
                  </a:lnTo>
                  <a:lnTo>
                    <a:pt x="152664" y="639346"/>
                  </a:lnTo>
                  <a:lnTo>
                    <a:pt x="150791" y="588129"/>
                  </a:lnTo>
                  <a:lnTo>
                    <a:pt x="149710" y="536888"/>
                  </a:lnTo>
                  <a:lnTo>
                    <a:pt x="149418" y="485636"/>
                  </a:lnTo>
                  <a:lnTo>
                    <a:pt x="149916" y="434385"/>
                  </a:lnTo>
                  <a:lnTo>
                    <a:pt x="151204" y="383148"/>
                  </a:lnTo>
                  <a:lnTo>
                    <a:pt x="153279" y="331938"/>
                  </a:lnTo>
                  <a:lnTo>
                    <a:pt x="156142" y="280767"/>
                  </a:lnTo>
                  <a:lnTo>
                    <a:pt x="159793" y="229647"/>
                  </a:lnTo>
                  <a:lnTo>
                    <a:pt x="164230" y="178591"/>
                  </a:lnTo>
                  <a:lnTo>
                    <a:pt x="169452" y="127612"/>
                  </a:lnTo>
                  <a:lnTo>
                    <a:pt x="175461" y="76721"/>
                  </a:lnTo>
                  <a:lnTo>
                    <a:pt x="182254" y="25933"/>
                  </a:lnTo>
                  <a:lnTo>
                    <a:pt x="34921" y="0"/>
                  </a:lnTo>
                  <a:close/>
                </a:path>
              </a:pathLst>
            </a:custGeom>
            <a:solidFill>
              <a:srgbClr val="EE3124"/>
            </a:solidFill>
          </p:spPr>
          <p:txBody>
            <a:bodyPr wrap="square" lIns="0" tIns="0" rIns="0" bIns="0" rtlCol="0"/>
            <a:lstStyle/>
            <a:p>
              <a:endParaRPr/>
            </a:p>
          </p:txBody>
        </p:sp>
        <p:pic>
          <p:nvPicPr>
            <p:cNvPr id="216" name="object 40">
              <a:extLst>
                <a:ext uri="{FF2B5EF4-FFF2-40B4-BE49-F238E27FC236}">
                  <a16:creationId xmlns:a16="http://schemas.microsoft.com/office/drawing/2014/main" id="{03951F60-5033-181D-AA89-D3002AF693D5}"/>
                </a:ext>
              </a:extLst>
            </p:cNvPr>
            <p:cNvPicPr/>
            <p:nvPr userDrawn="1"/>
          </p:nvPicPr>
          <p:blipFill>
            <a:blip r:embed="rId20" cstate="print"/>
            <a:stretch>
              <a:fillRect/>
            </a:stretch>
          </p:blipFill>
          <p:spPr>
            <a:xfrm>
              <a:off x="5493573" y="4566521"/>
              <a:ext cx="594288" cy="928715"/>
            </a:xfrm>
            <a:prstGeom prst="rect">
              <a:avLst/>
            </a:prstGeom>
          </p:spPr>
        </p:pic>
        <p:pic>
          <p:nvPicPr>
            <p:cNvPr id="217" name="object 41">
              <a:extLst>
                <a:ext uri="{FF2B5EF4-FFF2-40B4-BE49-F238E27FC236}">
                  <a16:creationId xmlns:a16="http://schemas.microsoft.com/office/drawing/2014/main" id="{37725579-6E80-22CE-E1B6-18F6B0E38448}"/>
                </a:ext>
              </a:extLst>
            </p:cNvPr>
            <p:cNvPicPr/>
            <p:nvPr userDrawn="1"/>
          </p:nvPicPr>
          <p:blipFill>
            <a:blip r:embed="rId21" cstate="print"/>
            <a:stretch>
              <a:fillRect/>
            </a:stretch>
          </p:blipFill>
          <p:spPr>
            <a:xfrm>
              <a:off x="9373581" y="5800153"/>
              <a:ext cx="928723" cy="594202"/>
            </a:xfrm>
            <a:prstGeom prst="rect">
              <a:avLst/>
            </a:prstGeom>
          </p:spPr>
        </p:pic>
        <p:pic>
          <p:nvPicPr>
            <p:cNvPr id="218" name="object 42">
              <a:extLst>
                <a:ext uri="{FF2B5EF4-FFF2-40B4-BE49-F238E27FC236}">
                  <a16:creationId xmlns:a16="http://schemas.microsoft.com/office/drawing/2014/main" id="{7E98124A-6C68-2AB9-F849-5CC9666D3AD2}"/>
                </a:ext>
              </a:extLst>
            </p:cNvPr>
            <p:cNvPicPr/>
            <p:nvPr userDrawn="1"/>
          </p:nvPicPr>
          <p:blipFill>
            <a:blip r:embed="rId22" cstate="print"/>
            <a:stretch>
              <a:fillRect/>
            </a:stretch>
          </p:blipFill>
          <p:spPr>
            <a:xfrm>
              <a:off x="11159612" y="4341207"/>
              <a:ext cx="575232" cy="1104387"/>
            </a:xfrm>
            <a:prstGeom prst="rect">
              <a:avLst/>
            </a:prstGeom>
          </p:spPr>
        </p:pic>
        <p:pic>
          <p:nvPicPr>
            <p:cNvPr id="219" name="object 43">
              <a:extLst>
                <a:ext uri="{FF2B5EF4-FFF2-40B4-BE49-F238E27FC236}">
                  <a16:creationId xmlns:a16="http://schemas.microsoft.com/office/drawing/2014/main" id="{CF084D36-773A-66C7-0BFE-2313D44E38B9}"/>
                </a:ext>
              </a:extLst>
            </p:cNvPr>
            <p:cNvPicPr/>
            <p:nvPr userDrawn="1"/>
          </p:nvPicPr>
          <p:blipFill>
            <a:blip r:embed="rId23" cstate="print"/>
            <a:stretch>
              <a:fillRect/>
            </a:stretch>
          </p:blipFill>
          <p:spPr>
            <a:xfrm>
              <a:off x="11279179" y="2979839"/>
              <a:ext cx="189272" cy="1031651"/>
            </a:xfrm>
            <a:prstGeom prst="rect">
              <a:avLst/>
            </a:prstGeom>
          </p:spPr>
        </p:pic>
        <p:pic>
          <p:nvPicPr>
            <p:cNvPr id="220" name="object 44">
              <a:extLst>
                <a:ext uri="{FF2B5EF4-FFF2-40B4-BE49-F238E27FC236}">
                  <a16:creationId xmlns:a16="http://schemas.microsoft.com/office/drawing/2014/main" id="{B5328C88-78E3-161E-42AC-05514B025662}"/>
                </a:ext>
              </a:extLst>
            </p:cNvPr>
            <p:cNvPicPr/>
            <p:nvPr userDrawn="1"/>
          </p:nvPicPr>
          <p:blipFill>
            <a:blip r:embed="rId24" cstate="print"/>
            <a:stretch>
              <a:fillRect/>
            </a:stretch>
          </p:blipFill>
          <p:spPr>
            <a:xfrm>
              <a:off x="10654589" y="1729058"/>
              <a:ext cx="622098" cy="915456"/>
            </a:xfrm>
            <a:prstGeom prst="rect">
              <a:avLst/>
            </a:prstGeom>
          </p:spPr>
        </p:pic>
        <p:pic>
          <p:nvPicPr>
            <p:cNvPr id="221" name="object 45">
              <a:extLst>
                <a:ext uri="{FF2B5EF4-FFF2-40B4-BE49-F238E27FC236}">
                  <a16:creationId xmlns:a16="http://schemas.microsoft.com/office/drawing/2014/main" id="{37F6BFC4-219F-0401-49F3-9698FA620916}"/>
                </a:ext>
              </a:extLst>
            </p:cNvPr>
            <p:cNvPicPr/>
            <p:nvPr userDrawn="1"/>
          </p:nvPicPr>
          <p:blipFill>
            <a:blip r:embed="rId25" cstate="print"/>
            <a:stretch>
              <a:fillRect/>
            </a:stretch>
          </p:blipFill>
          <p:spPr>
            <a:xfrm>
              <a:off x="11453335" y="2207728"/>
              <a:ext cx="403702" cy="1146799"/>
            </a:xfrm>
            <a:prstGeom prst="rect">
              <a:avLst/>
            </a:prstGeom>
          </p:spPr>
        </p:pic>
      </p:grpSp>
      <p:grpSp>
        <p:nvGrpSpPr>
          <p:cNvPr id="4" name="Group 3">
            <a:extLst>
              <a:ext uri="{FF2B5EF4-FFF2-40B4-BE49-F238E27FC236}">
                <a16:creationId xmlns:a16="http://schemas.microsoft.com/office/drawing/2014/main" id="{414CFCA2-D3E7-812E-F5AC-32E5BD0AEE2C}"/>
              </a:ext>
            </a:extLst>
          </p:cNvPr>
          <p:cNvGrpSpPr/>
          <p:nvPr userDrawn="1"/>
        </p:nvGrpSpPr>
        <p:grpSpPr>
          <a:xfrm>
            <a:off x="10931933" y="201437"/>
            <a:ext cx="925104" cy="631391"/>
            <a:chOff x="4232092" y="1994435"/>
            <a:chExt cx="1570038" cy="1071563"/>
          </a:xfrm>
        </p:grpSpPr>
        <p:sp>
          <p:nvSpPr>
            <p:cNvPr id="5" name="Freeform 11">
              <a:extLst>
                <a:ext uri="{FF2B5EF4-FFF2-40B4-BE49-F238E27FC236}">
                  <a16:creationId xmlns:a16="http://schemas.microsoft.com/office/drawing/2014/main" id="{AE954352-9B1E-4A1B-6BBA-EEFED6393F5B}"/>
                </a:ext>
              </a:extLst>
            </p:cNvPr>
            <p:cNvSpPr>
              <a:spLocks/>
            </p:cNvSpPr>
            <p:nvPr/>
          </p:nvSpPr>
          <p:spPr bwMode="auto">
            <a:xfrm>
              <a:off x="4490854" y="2375435"/>
              <a:ext cx="795338" cy="690563"/>
            </a:xfrm>
            <a:custGeom>
              <a:avLst/>
              <a:gdLst>
                <a:gd name="T0" fmla="*/ 385 w 2198"/>
                <a:gd name="T1" fmla="*/ 1903 h 1903"/>
                <a:gd name="T2" fmla="*/ 0 w 2198"/>
                <a:gd name="T3" fmla="*/ 1237 h 1903"/>
                <a:gd name="T4" fmla="*/ 715 w 2198"/>
                <a:gd name="T5" fmla="*/ 0 h 1903"/>
                <a:gd name="T6" fmla="*/ 1813 w 2198"/>
                <a:gd name="T7" fmla="*/ 0 h 1903"/>
                <a:gd name="T8" fmla="*/ 2198 w 2198"/>
                <a:gd name="T9" fmla="*/ 666 h 1903"/>
                <a:gd name="T10" fmla="*/ 1099 w 2198"/>
                <a:gd name="T11" fmla="*/ 666 h 1903"/>
                <a:gd name="T12" fmla="*/ 385 w 2198"/>
                <a:gd name="T13" fmla="*/ 1903 h 1903"/>
              </a:gdLst>
              <a:ahLst/>
              <a:cxnLst>
                <a:cxn ang="0">
                  <a:pos x="T0" y="T1"/>
                </a:cxn>
                <a:cxn ang="0">
                  <a:pos x="T2" y="T3"/>
                </a:cxn>
                <a:cxn ang="0">
                  <a:pos x="T4" y="T5"/>
                </a:cxn>
                <a:cxn ang="0">
                  <a:pos x="T6" y="T7"/>
                </a:cxn>
                <a:cxn ang="0">
                  <a:pos x="T8" y="T9"/>
                </a:cxn>
                <a:cxn ang="0">
                  <a:pos x="T10" y="T11"/>
                </a:cxn>
                <a:cxn ang="0">
                  <a:pos x="T12" y="T13"/>
                </a:cxn>
              </a:cxnLst>
              <a:rect l="0" t="0" r="r" b="b"/>
              <a:pathLst>
                <a:path w="2198" h="1903">
                  <a:moveTo>
                    <a:pt x="385" y="1903"/>
                  </a:moveTo>
                  <a:lnTo>
                    <a:pt x="0" y="1237"/>
                  </a:lnTo>
                  <a:lnTo>
                    <a:pt x="715" y="0"/>
                  </a:lnTo>
                  <a:lnTo>
                    <a:pt x="1813" y="0"/>
                  </a:lnTo>
                  <a:lnTo>
                    <a:pt x="2198" y="666"/>
                  </a:lnTo>
                  <a:lnTo>
                    <a:pt x="1099" y="666"/>
                  </a:lnTo>
                  <a:lnTo>
                    <a:pt x="385" y="1903"/>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GB"/>
            </a:p>
          </p:txBody>
        </p:sp>
        <p:sp>
          <p:nvSpPr>
            <p:cNvPr id="6" name="Freeform 12">
              <a:extLst>
                <a:ext uri="{FF2B5EF4-FFF2-40B4-BE49-F238E27FC236}">
                  <a16:creationId xmlns:a16="http://schemas.microsoft.com/office/drawing/2014/main" id="{9571264F-F7E0-F921-7F12-F45739A58BC6}"/>
                </a:ext>
              </a:extLst>
            </p:cNvPr>
            <p:cNvSpPr>
              <a:spLocks/>
            </p:cNvSpPr>
            <p:nvPr/>
          </p:nvSpPr>
          <p:spPr bwMode="auto">
            <a:xfrm>
              <a:off x="4232092" y="2375435"/>
              <a:ext cx="417513" cy="241300"/>
            </a:xfrm>
            <a:custGeom>
              <a:avLst/>
              <a:gdLst>
                <a:gd name="T0" fmla="*/ 385 w 1154"/>
                <a:gd name="T1" fmla="*/ 666 h 666"/>
                <a:gd name="T2" fmla="*/ 0 w 1154"/>
                <a:gd name="T3" fmla="*/ 0 h 666"/>
                <a:gd name="T4" fmla="*/ 1154 w 1154"/>
                <a:gd name="T5" fmla="*/ 0 h 666"/>
                <a:gd name="T6" fmla="*/ 769 w 1154"/>
                <a:gd name="T7" fmla="*/ 666 h 666"/>
                <a:gd name="T8" fmla="*/ 385 w 1154"/>
                <a:gd name="T9" fmla="*/ 666 h 666"/>
              </a:gdLst>
              <a:ahLst/>
              <a:cxnLst>
                <a:cxn ang="0">
                  <a:pos x="T0" y="T1"/>
                </a:cxn>
                <a:cxn ang="0">
                  <a:pos x="T2" y="T3"/>
                </a:cxn>
                <a:cxn ang="0">
                  <a:pos x="T4" y="T5"/>
                </a:cxn>
                <a:cxn ang="0">
                  <a:pos x="T6" y="T7"/>
                </a:cxn>
                <a:cxn ang="0">
                  <a:pos x="T8" y="T9"/>
                </a:cxn>
              </a:cxnLst>
              <a:rect l="0" t="0" r="r" b="b"/>
              <a:pathLst>
                <a:path w="1154" h="666">
                  <a:moveTo>
                    <a:pt x="385" y="666"/>
                  </a:moveTo>
                  <a:lnTo>
                    <a:pt x="0" y="0"/>
                  </a:lnTo>
                  <a:lnTo>
                    <a:pt x="1154" y="0"/>
                  </a:lnTo>
                  <a:lnTo>
                    <a:pt x="769" y="666"/>
                  </a:lnTo>
                  <a:lnTo>
                    <a:pt x="385" y="666"/>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GB"/>
            </a:p>
          </p:txBody>
        </p:sp>
        <p:sp>
          <p:nvSpPr>
            <p:cNvPr id="7" name="Freeform: Shape 6">
              <a:extLst>
                <a:ext uri="{FF2B5EF4-FFF2-40B4-BE49-F238E27FC236}">
                  <a16:creationId xmlns:a16="http://schemas.microsoft.com/office/drawing/2014/main" id="{6A531D25-D724-4D89-D3E8-B02E6AD3FCDC}"/>
                </a:ext>
              </a:extLst>
            </p:cNvPr>
            <p:cNvSpPr>
              <a:spLocks/>
            </p:cNvSpPr>
            <p:nvPr/>
          </p:nvSpPr>
          <p:spPr bwMode="auto">
            <a:xfrm>
              <a:off x="4579754" y="1994435"/>
              <a:ext cx="103188" cy="138113"/>
            </a:xfrm>
            <a:custGeom>
              <a:avLst/>
              <a:gdLst>
                <a:gd name="connsiteX0" fmla="*/ 0 w 103188"/>
                <a:gd name="connsiteY0" fmla="*/ 0 h 138113"/>
                <a:gd name="connsiteX1" fmla="*/ 103188 w 103188"/>
                <a:gd name="connsiteY1" fmla="*/ 0 h 138113"/>
                <a:gd name="connsiteX2" fmla="*/ 103188 w 103188"/>
                <a:gd name="connsiteY2" fmla="*/ 138113 h 138113"/>
                <a:gd name="connsiteX3" fmla="*/ 68552 w 103188"/>
                <a:gd name="connsiteY3" fmla="*/ 138113 h 138113"/>
                <a:gd name="connsiteX4" fmla="*/ 68552 w 103188"/>
                <a:gd name="connsiteY4" fmla="*/ 30088 h 138113"/>
                <a:gd name="connsiteX5" fmla="*/ 17319 w 103188"/>
                <a:gd name="connsiteY5" fmla="*/ 30088 h 138113"/>
                <a:gd name="connsiteX6" fmla="*/ 0 w 103188"/>
                <a:gd name="connsiteY6" fmla="*/ 0 h 138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188" h="138113">
                  <a:moveTo>
                    <a:pt x="0" y="0"/>
                  </a:moveTo>
                  <a:lnTo>
                    <a:pt x="103188" y="0"/>
                  </a:lnTo>
                  <a:lnTo>
                    <a:pt x="103188" y="138113"/>
                  </a:lnTo>
                  <a:lnTo>
                    <a:pt x="68552" y="138113"/>
                  </a:lnTo>
                  <a:lnTo>
                    <a:pt x="68552" y="30088"/>
                  </a:lnTo>
                  <a:lnTo>
                    <a:pt x="17319" y="30088"/>
                  </a:ln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GB"/>
            </a:p>
          </p:txBody>
        </p:sp>
        <p:sp>
          <p:nvSpPr>
            <p:cNvPr id="8" name="Freeform: Shape 7">
              <a:extLst>
                <a:ext uri="{FF2B5EF4-FFF2-40B4-BE49-F238E27FC236}">
                  <a16:creationId xmlns:a16="http://schemas.microsoft.com/office/drawing/2014/main" id="{7B7376FA-F0F1-6E8D-4DE2-F98B875BDC22}"/>
                </a:ext>
              </a:extLst>
            </p:cNvPr>
            <p:cNvSpPr>
              <a:spLocks/>
            </p:cNvSpPr>
            <p:nvPr/>
          </p:nvSpPr>
          <p:spPr bwMode="auto">
            <a:xfrm>
              <a:off x="4722629" y="1994435"/>
              <a:ext cx="137071" cy="138113"/>
            </a:xfrm>
            <a:custGeom>
              <a:avLst/>
              <a:gdLst>
                <a:gd name="connsiteX0" fmla="*/ 0 w 137071"/>
                <a:gd name="connsiteY0" fmla="*/ 0 h 138113"/>
                <a:gd name="connsiteX1" fmla="*/ 81521 w 137071"/>
                <a:gd name="connsiteY1" fmla="*/ 0 h 138113"/>
                <a:gd name="connsiteX2" fmla="*/ 120118 w 137071"/>
                <a:gd name="connsiteY2" fmla="*/ 38788 h 138113"/>
                <a:gd name="connsiteX3" fmla="*/ 120118 w 137071"/>
                <a:gd name="connsiteY3" fmla="*/ 45313 h 138113"/>
                <a:gd name="connsiteX4" fmla="*/ 102443 w 137071"/>
                <a:gd name="connsiteY4" fmla="*/ 77575 h 138113"/>
                <a:gd name="connsiteX5" fmla="*/ 137071 w 137071"/>
                <a:gd name="connsiteY5" fmla="*/ 138113 h 138113"/>
                <a:gd name="connsiteX6" fmla="*/ 102443 w 137071"/>
                <a:gd name="connsiteY6" fmla="*/ 138113 h 138113"/>
                <a:gd name="connsiteX7" fmla="*/ 71421 w 137071"/>
                <a:gd name="connsiteY7" fmla="*/ 84100 h 138113"/>
                <a:gd name="connsiteX8" fmla="*/ 34268 w 137071"/>
                <a:gd name="connsiteY8" fmla="*/ 84100 h 138113"/>
                <a:gd name="connsiteX9" fmla="*/ 34268 w 137071"/>
                <a:gd name="connsiteY9" fmla="*/ 138113 h 138113"/>
                <a:gd name="connsiteX10" fmla="*/ 0 w 137071"/>
                <a:gd name="connsiteY10" fmla="*/ 138113 h 138113"/>
                <a:gd name="connsiteX11" fmla="*/ 0 w 137071"/>
                <a:gd name="connsiteY11" fmla="*/ 0 h 138113"/>
                <a:gd name="connsiteX12" fmla="*/ 33338 w 137071"/>
                <a:gd name="connsiteY12" fmla="*/ 30162 h 138113"/>
                <a:gd name="connsiteX13" fmla="*/ 33338 w 137071"/>
                <a:gd name="connsiteY13" fmla="*/ 53975 h 138113"/>
                <a:gd name="connsiteX14" fmla="*/ 76934 w 137071"/>
                <a:gd name="connsiteY14" fmla="*/ 53975 h 138113"/>
                <a:gd name="connsiteX15" fmla="*/ 85726 w 137071"/>
                <a:gd name="connsiteY15" fmla="*/ 45316 h 138113"/>
                <a:gd name="connsiteX16" fmla="*/ 85726 w 137071"/>
                <a:gd name="connsiteY16" fmla="*/ 38821 h 138113"/>
                <a:gd name="connsiteX17" fmla="*/ 76934 w 137071"/>
                <a:gd name="connsiteY17" fmla="*/ 30162 h 138113"/>
                <a:gd name="connsiteX18" fmla="*/ 33338 w 137071"/>
                <a:gd name="connsiteY18" fmla="*/ 30162 h 138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7071" h="138113">
                  <a:moveTo>
                    <a:pt x="0" y="0"/>
                  </a:moveTo>
                  <a:lnTo>
                    <a:pt x="81521" y="0"/>
                  </a:lnTo>
                  <a:cubicBezTo>
                    <a:pt x="102803" y="0"/>
                    <a:pt x="120118" y="17400"/>
                    <a:pt x="120118" y="38788"/>
                  </a:cubicBezTo>
                  <a:lnTo>
                    <a:pt x="120118" y="45313"/>
                  </a:lnTo>
                  <a:cubicBezTo>
                    <a:pt x="120118" y="58725"/>
                    <a:pt x="113264" y="70688"/>
                    <a:pt x="102443" y="77575"/>
                  </a:cubicBezTo>
                  <a:lnTo>
                    <a:pt x="137071" y="138113"/>
                  </a:lnTo>
                  <a:lnTo>
                    <a:pt x="102443" y="138113"/>
                  </a:lnTo>
                  <a:lnTo>
                    <a:pt x="71421" y="84100"/>
                  </a:lnTo>
                  <a:lnTo>
                    <a:pt x="34268" y="84100"/>
                  </a:lnTo>
                  <a:lnTo>
                    <a:pt x="34268" y="138113"/>
                  </a:lnTo>
                  <a:lnTo>
                    <a:pt x="0" y="138113"/>
                  </a:lnTo>
                  <a:lnTo>
                    <a:pt x="0" y="0"/>
                  </a:lnTo>
                  <a:close/>
                  <a:moveTo>
                    <a:pt x="33338" y="30162"/>
                  </a:moveTo>
                  <a:lnTo>
                    <a:pt x="33338" y="53975"/>
                  </a:lnTo>
                  <a:lnTo>
                    <a:pt x="76934" y="53975"/>
                  </a:lnTo>
                  <a:cubicBezTo>
                    <a:pt x="81696" y="53975"/>
                    <a:pt x="85726" y="50006"/>
                    <a:pt x="85726" y="45316"/>
                  </a:cubicBezTo>
                  <a:lnTo>
                    <a:pt x="85726" y="38821"/>
                  </a:lnTo>
                  <a:cubicBezTo>
                    <a:pt x="85726" y="34131"/>
                    <a:pt x="81696" y="30162"/>
                    <a:pt x="76934" y="30162"/>
                  </a:cubicBezTo>
                  <a:lnTo>
                    <a:pt x="33338" y="30162"/>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GB"/>
            </a:p>
          </p:txBody>
        </p:sp>
        <p:sp>
          <p:nvSpPr>
            <p:cNvPr id="9" name="Freeform: Shape 8">
              <a:extLst>
                <a:ext uri="{FF2B5EF4-FFF2-40B4-BE49-F238E27FC236}">
                  <a16:creationId xmlns:a16="http://schemas.microsoft.com/office/drawing/2014/main" id="{B8A63F22-684F-1375-CFA5-1EB1AB808361}"/>
                </a:ext>
              </a:extLst>
            </p:cNvPr>
            <p:cNvSpPr>
              <a:spLocks/>
            </p:cNvSpPr>
            <p:nvPr/>
          </p:nvSpPr>
          <p:spPr bwMode="auto">
            <a:xfrm>
              <a:off x="4859700" y="1994435"/>
              <a:ext cx="175667" cy="138113"/>
            </a:xfrm>
            <a:custGeom>
              <a:avLst/>
              <a:gdLst>
                <a:gd name="connsiteX0" fmla="*/ 69618 w 175667"/>
                <a:gd name="connsiteY0" fmla="*/ 0 h 138113"/>
                <a:gd name="connsiteX1" fmla="*/ 106410 w 175667"/>
                <a:gd name="connsiteY1" fmla="*/ 0 h 138113"/>
                <a:gd name="connsiteX2" fmla="*/ 175667 w 175667"/>
                <a:gd name="connsiteY2" fmla="*/ 138113 h 138113"/>
                <a:gd name="connsiteX3" fmla="*/ 139235 w 175667"/>
                <a:gd name="connsiteY3" fmla="*/ 138113 h 138113"/>
                <a:gd name="connsiteX4" fmla="*/ 121921 w 175667"/>
                <a:gd name="connsiteY4" fmla="*/ 103675 h 138113"/>
                <a:gd name="connsiteX5" fmla="*/ 54107 w 175667"/>
                <a:gd name="connsiteY5" fmla="*/ 103675 h 138113"/>
                <a:gd name="connsiteX6" fmla="*/ 36793 w 175667"/>
                <a:gd name="connsiteY6" fmla="*/ 138113 h 138113"/>
                <a:gd name="connsiteX7" fmla="*/ 0 w 175667"/>
                <a:gd name="connsiteY7" fmla="*/ 138113 h 138113"/>
                <a:gd name="connsiteX8" fmla="*/ 69618 w 175667"/>
                <a:gd name="connsiteY8" fmla="*/ 0 h 138113"/>
                <a:gd name="connsiteX9" fmla="*/ 88354 w 175667"/>
                <a:gd name="connsiteY9" fmla="*/ 36512 h 138113"/>
                <a:gd name="connsiteX10" fmla="*/ 69304 w 175667"/>
                <a:gd name="connsiteY10" fmla="*/ 73025 h 138113"/>
                <a:gd name="connsiteX11" fmla="*/ 107404 w 175667"/>
                <a:gd name="connsiteY11" fmla="*/ 73025 h 138113"/>
                <a:gd name="connsiteX12" fmla="*/ 88354 w 175667"/>
                <a:gd name="connsiteY12" fmla="*/ 36512 h 138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5667" h="138113">
                  <a:moveTo>
                    <a:pt x="69618" y="0"/>
                  </a:moveTo>
                  <a:lnTo>
                    <a:pt x="106410" y="0"/>
                  </a:lnTo>
                  <a:lnTo>
                    <a:pt x="175667" y="138113"/>
                  </a:lnTo>
                  <a:lnTo>
                    <a:pt x="139235" y="138113"/>
                  </a:lnTo>
                  <a:lnTo>
                    <a:pt x="121921" y="103675"/>
                  </a:lnTo>
                  <a:lnTo>
                    <a:pt x="54107" y="103675"/>
                  </a:lnTo>
                  <a:lnTo>
                    <a:pt x="36793" y="138113"/>
                  </a:lnTo>
                  <a:lnTo>
                    <a:pt x="0" y="138113"/>
                  </a:lnTo>
                  <a:lnTo>
                    <a:pt x="69618" y="0"/>
                  </a:lnTo>
                  <a:close/>
                  <a:moveTo>
                    <a:pt x="88354" y="36512"/>
                  </a:moveTo>
                  <a:lnTo>
                    <a:pt x="69304" y="73025"/>
                  </a:lnTo>
                  <a:lnTo>
                    <a:pt x="107404" y="73025"/>
                  </a:lnTo>
                  <a:lnTo>
                    <a:pt x="88354" y="36512"/>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GB"/>
            </a:p>
          </p:txBody>
        </p:sp>
        <p:sp>
          <p:nvSpPr>
            <p:cNvPr id="10" name="Freeform: Shape 9">
              <a:extLst>
                <a:ext uri="{FF2B5EF4-FFF2-40B4-BE49-F238E27FC236}">
                  <a16:creationId xmlns:a16="http://schemas.microsoft.com/office/drawing/2014/main" id="{620DBE60-C5E6-C88D-EFB6-DC206DAD9B31}"/>
                </a:ext>
              </a:extLst>
            </p:cNvPr>
            <p:cNvSpPr>
              <a:spLocks/>
            </p:cNvSpPr>
            <p:nvPr/>
          </p:nvSpPr>
          <p:spPr bwMode="auto">
            <a:xfrm>
              <a:off x="5049654" y="1994435"/>
              <a:ext cx="138113" cy="138113"/>
            </a:xfrm>
            <a:custGeom>
              <a:avLst/>
              <a:gdLst>
                <a:gd name="connsiteX0" fmla="*/ 0 w 138113"/>
                <a:gd name="connsiteY0" fmla="*/ 0 h 138113"/>
                <a:gd name="connsiteX1" fmla="*/ 38788 w 138113"/>
                <a:gd name="connsiteY1" fmla="*/ 0 h 138113"/>
                <a:gd name="connsiteX2" fmla="*/ 103676 w 138113"/>
                <a:gd name="connsiteY2" fmla="*/ 90263 h 138113"/>
                <a:gd name="connsiteX3" fmla="*/ 103676 w 138113"/>
                <a:gd name="connsiteY3" fmla="*/ 0 h 138113"/>
                <a:gd name="connsiteX4" fmla="*/ 138113 w 138113"/>
                <a:gd name="connsiteY4" fmla="*/ 0 h 138113"/>
                <a:gd name="connsiteX5" fmla="*/ 138113 w 138113"/>
                <a:gd name="connsiteY5" fmla="*/ 138113 h 138113"/>
                <a:gd name="connsiteX6" fmla="*/ 99326 w 138113"/>
                <a:gd name="connsiteY6" fmla="*/ 138113 h 138113"/>
                <a:gd name="connsiteX7" fmla="*/ 34438 w 138113"/>
                <a:gd name="connsiteY7" fmla="*/ 47488 h 138113"/>
                <a:gd name="connsiteX8" fmla="*/ 34438 w 138113"/>
                <a:gd name="connsiteY8" fmla="*/ 138113 h 138113"/>
                <a:gd name="connsiteX9" fmla="*/ 0 w 138113"/>
                <a:gd name="connsiteY9" fmla="*/ 138113 h 138113"/>
                <a:gd name="connsiteX10" fmla="*/ 0 w 138113"/>
                <a:gd name="connsiteY10" fmla="*/ 0 h 138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8113" h="138113">
                  <a:moveTo>
                    <a:pt x="0" y="0"/>
                  </a:moveTo>
                  <a:lnTo>
                    <a:pt x="38788" y="0"/>
                  </a:lnTo>
                  <a:lnTo>
                    <a:pt x="103676" y="90263"/>
                  </a:lnTo>
                  <a:lnTo>
                    <a:pt x="103676" y="0"/>
                  </a:lnTo>
                  <a:lnTo>
                    <a:pt x="138113" y="0"/>
                  </a:lnTo>
                  <a:lnTo>
                    <a:pt x="138113" y="138113"/>
                  </a:lnTo>
                  <a:lnTo>
                    <a:pt x="99326" y="138113"/>
                  </a:lnTo>
                  <a:lnTo>
                    <a:pt x="34438" y="47488"/>
                  </a:lnTo>
                  <a:lnTo>
                    <a:pt x="34438" y="138113"/>
                  </a:lnTo>
                  <a:lnTo>
                    <a:pt x="0" y="138113"/>
                  </a:ln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GB"/>
            </a:p>
          </p:txBody>
        </p:sp>
        <p:sp>
          <p:nvSpPr>
            <p:cNvPr id="11" name="Freeform: Shape 10">
              <a:extLst>
                <a:ext uri="{FF2B5EF4-FFF2-40B4-BE49-F238E27FC236}">
                  <a16:creationId xmlns:a16="http://schemas.microsoft.com/office/drawing/2014/main" id="{7EC2A819-9C6A-70DC-FFE0-30D3DE445329}"/>
                </a:ext>
              </a:extLst>
            </p:cNvPr>
            <p:cNvSpPr>
              <a:spLocks/>
            </p:cNvSpPr>
            <p:nvPr/>
          </p:nvSpPr>
          <p:spPr bwMode="auto">
            <a:xfrm>
              <a:off x="5216342" y="1994435"/>
              <a:ext cx="130175" cy="138113"/>
            </a:xfrm>
            <a:custGeom>
              <a:avLst/>
              <a:gdLst>
                <a:gd name="connsiteX0" fmla="*/ 39126 w 130175"/>
                <a:gd name="connsiteY0" fmla="*/ 0 h 138113"/>
                <a:gd name="connsiteX1" fmla="*/ 91050 w 130175"/>
                <a:gd name="connsiteY1" fmla="*/ 0 h 138113"/>
                <a:gd name="connsiteX2" fmla="*/ 112989 w 130175"/>
                <a:gd name="connsiteY2" fmla="*/ 2181 h 138113"/>
                <a:gd name="connsiteX3" fmla="*/ 112989 w 130175"/>
                <a:gd name="connsiteY3" fmla="*/ 32348 h 138113"/>
                <a:gd name="connsiteX4" fmla="*/ 91050 w 130175"/>
                <a:gd name="connsiteY4" fmla="*/ 30167 h 138113"/>
                <a:gd name="connsiteX5" fmla="*/ 43514 w 130175"/>
                <a:gd name="connsiteY5" fmla="*/ 30167 h 138113"/>
                <a:gd name="connsiteX6" fmla="*/ 34738 w 130175"/>
                <a:gd name="connsiteY6" fmla="*/ 38890 h 138113"/>
                <a:gd name="connsiteX7" fmla="*/ 34738 w 130175"/>
                <a:gd name="connsiteY7" fmla="*/ 45432 h 138113"/>
                <a:gd name="connsiteX8" fmla="*/ 43514 w 130175"/>
                <a:gd name="connsiteY8" fmla="*/ 54155 h 138113"/>
                <a:gd name="connsiteX9" fmla="*/ 91050 w 130175"/>
                <a:gd name="connsiteY9" fmla="*/ 54155 h 138113"/>
                <a:gd name="connsiteX10" fmla="*/ 130175 w 130175"/>
                <a:gd name="connsiteY10" fmla="*/ 93045 h 138113"/>
                <a:gd name="connsiteX11" fmla="*/ 130175 w 130175"/>
                <a:gd name="connsiteY11" fmla="*/ 99223 h 138113"/>
                <a:gd name="connsiteX12" fmla="*/ 91050 w 130175"/>
                <a:gd name="connsiteY12" fmla="*/ 138113 h 138113"/>
                <a:gd name="connsiteX13" fmla="*/ 39126 w 130175"/>
                <a:gd name="connsiteY13" fmla="*/ 138113 h 138113"/>
                <a:gd name="connsiteX14" fmla="*/ 0 w 130175"/>
                <a:gd name="connsiteY14" fmla="*/ 129390 h 138113"/>
                <a:gd name="connsiteX15" fmla="*/ 15358 w 130175"/>
                <a:gd name="connsiteY15" fmla="*/ 103221 h 138113"/>
                <a:gd name="connsiteX16" fmla="*/ 39126 w 130175"/>
                <a:gd name="connsiteY16" fmla="*/ 107946 h 138113"/>
                <a:gd name="connsiteX17" fmla="*/ 86662 w 130175"/>
                <a:gd name="connsiteY17" fmla="*/ 107946 h 138113"/>
                <a:gd name="connsiteX18" fmla="*/ 95438 w 130175"/>
                <a:gd name="connsiteY18" fmla="*/ 99223 h 138113"/>
                <a:gd name="connsiteX19" fmla="*/ 95438 w 130175"/>
                <a:gd name="connsiteY19" fmla="*/ 93045 h 138113"/>
                <a:gd name="connsiteX20" fmla="*/ 86662 w 130175"/>
                <a:gd name="connsiteY20" fmla="*/ 84322 h 138113"/>
                <a:gd name="connsiteX21" fmla="*/ 39126 w 130175"/>
                <a:gd name="connsiteY21" fmla="*/ 84322 h 138113"/>
                <a:gd name="connsiteX22" fmla="*/ 0 w 130175"/>
                <a:gd name="connsiteY22" fmla="*/ 45432 h 138113"/>
                <a:gd name="connsiteX23" fmla="*/ 0 w 130175"/>
                <a:gd name="connsiteY23" fmla="*/ 38890 h 138113"/>
                <a:gd name="connsiteX24" fmla="*/ 39126 w 130175"/>
                <a:gd name="connsiteY24" fmla="*/ 0 h 138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0175" h="138113">
                  <a:moveTo>
                    <a:pt x="39126" y="0"/>
                  </a:moveTo>
                  <a:lnTo>
                    <a:pt x="91050" y="0"/>
                  </a:lnTo>
                  <a:cubicBezTo>
                    <a:pt x="98728" y="0"/>
                    <a:pt x="106407" y="727"/>
                    <a:pt x="112989" y="2181"/>
                  </a:cubicBezTo>
                  <a:lnTo>
                    <a:pt x="112989" y="32348"/>
                  </a:lnTo>
                  <a:cubicBezTo>
                    <a:pt x="110064" y="31257"/>
                    <a:pt x="95438" y="30167"/>
                    <a:pt x="91050" y="30167"/>
                  </a:cubicBezTo>
                  <a:lnTo>
                    <a:pt x="43514" y="30167"/>
                  </a:lnTo>
                  <a:cubicBezTo>
                    <a:pt x="38760" y="30167"/>
                    <a:pt x="34738" y="34165"/>
                    <a:pt x="34738" y="38890"/>
                  </a:cubicBezTo>
                  <a:lnTo>
                    <a:pt x="34738" y="45432"/>
                  </a:lnTo>
                  <a:cubicBezTo>
                    <a:pt x="34738" y="50157"/>
                    <a:pt x="38760" y="54155"/>
                    <a:pt x="43514" y="54155"/>
                  </a:cubicBezTo>
                  <a:lnTo>
                    <a:pt x="91050" y="54155"/>
                  </a:lnTo>
                  <a:cubicBezTo>
                    <a:pt x="112989" y="54155"/>
                    <a:pt x="130175" y="71237"/>
                    <a:pt x="130175" y="93045"/>
                  </a:cubicBezTo>
                  <a:lnTo>
                    <a:pt x="130175" y="99223"/>
                  </a:lnTo>
                  <a:cubicBezTo>
                    <a:pt x="130175" y="120667"/>
                    <a:pt x="112989" y="138113"/>
                    <a:pt x="91050" y="138113"/>
                  </a:cubicBezTo>
                  <a:lnTo>
                    <a:pt x="39126" y="138113"/>
                  </a:lnTo>
                  <a:cubicBezTo>
                    <a:pt x="25231" y="138113"/>
                    <a:pt x="12067" y="134842"/>
                    <a:pt x="0" y="129390"/>
                  </a:cubicBezTo>
                  <a:lnTo>
                    <a:pt x="15358" y="103221"/>
                  </a:lnTo>
                  <a:cubicBezTo>
                    <a:pt x="22671" y="106129"/>
                    <a:pt x="30716" y="107946"/>
                    <a:pt x="39126" y="107946"/>
                  </a:cubicBezTo>
                  <a:lnTo>
                    <a:pt x="86662" y="107946"/>
                  </a:lnTo>
                  <a:cubicBezTo>
                    <a:pt x="91781" y="107946"/>
                    <a:pt x="95438" y="103948"/>
                    <a:pt x="95438" y="99223"/>
                  </a:cubicBezTo>
                  <a:lnTo>
                    <a:pt x="95438" y="93045"/>
                  </a:lnTo>
                  <a:cubicBezTo>
                    <a:pt x="95438" y="87956"/>
                    <a:pt x="91781" y="84322"/>
                    <a:pt x="86662" y="84322"/>
                  </a:cubicBezTo>
                  <a:lnTo>
                    <a:pt x="39126" y="84322"/>
                  </a:lnTo>
                  <a:cubicBezTo>
                    <a:pt x="17552" y="84322"/>
                    <a:pt x="0" y="66876"/>
                    <a:pt x="0" y="45432"/>
                  </a:cubicBezTo>
                  <a:lnTo>
                    <a:pt x="0" y="38890"/>
                  </a:lnTo>
                  <a:cubicBezTo>
                    <a:pt x="0" y="17446"/>
                    <a:pt x="17552" y="0"/>
                    <a:pt x="39126" y="0"/>
                  </a:cubicBez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GB"/>
            </a:p>
          </p:txBody>
        </p:sp>
        <p:sp>
          <p:nvSpPr>
            <p:cNvPr id="12" name="Freeform: Shape 11">
              <a:extLst>
                <a:ext uri="{FF2B5EF4-FFF2-40B4-BE49-F238E27FC236}">
                  <a16:creationId xmlns:a16="http://schemas.microsoft.com/office/drawing/2014/main" id="{9D00A0D3-22F1-54EB-3C31-A68989BA6119}"/>
                </a:ext>
              </a:extLst>
            </p:cNvPr>
            <p:cNvSpPr>
              <a:spLocks/>
            </p:cNvSpPr>
            <p:nvPr/>
          </p:nvSpPr>
          <p:spPr bwMode="auto">
            <a:xfrm>
              <a:off x="5371917" y="1994435"/>
              <a:ext cx="138113" cy="138113"/>
            </a:xfrm>
            <a:custGeom>
              <a:avLst/>
              <a:gdLst>
                <a:gd name="connsiteX0" fmla="*/ 0 w 138113"/>
                <a:gd name="connsiteY0" fmla="*/ 0 h 138113"/>
                <a:gd name="connsiteX1" fmla="*/ 38788 w 138113"/>
                <a:gd name="connsiteY1" fmla="*/ 0 h 138113"/>
                <a:gd name="connsiteX2" fmla="*/ 103676 w 138113"/>
                <a:gd name="connsiteY2" fmla="*/ 90263 h 138113"/>
                <a:gd name="connsiteX3" fmla="*/ 103676 w 138113"/>
                <a:gd name="connsiteY3" fmla="*/ 0 h 138113"/>
                <a:gd name="connsiteX4" fmla="*/ 138113 w 138113"/>
                <a:gd name="connsiteY4" fmla="*/ 0 h 138113"/>
                <a:gd name="connsiteX5" fmla="*/ 138113 w 138113"/>
                <a:gd name="connsiteY5" fmla="*/ 138113 h 138113"/>
                <a:gd name="connsiteX6" fmla="*/ 99326 w 138113"/>
                <a:gd name="connsiteY6" fmla="*/ 138113 h 138113"/>
                <a:gd name="connsiteX7" fmla="*/ 34438 w 138113"/>
                <a:gd name="connsiteY7" fmla="*/ 47488 h 138113"/>
                <a:gd name="connsiteX8" fmla="*/ 34438 w 138113"/>
                <a:gd name="connsiteY8" fmla="*/ 138113 h 138113"/>
                <a:gd name="connsiteX9" fmla="*/ 0 w 138113"/>
                <a:gd name="connsiteY9" fmla="*/ 138113 h 138113"/>
                <a:gd name="connsiteX10" fmla="*/ 0 w 138113"/>
                <a:gd name="connsiteY10" fmla="*/ 0 h 138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8113" h="138113">
                  <a:moveTo>
                    <a:pt x="0" y="0"/>
                  </a:moveTo>
                  <a:lnTo>
                    <a:pt x="38788" y="0"/>
                  </a:lnTo>
                  <a:lnTo>
                    <a:pt x="103676" y="90263"/>
                  </a:lnTo>
                  <a:lnTo>
                    <a:pt x="103676" y="0"/>
                  </a:lnTo>
                  <a:lnTo>
                    <a:pt x="138113" y="0"/>
                  </a:lnTo>
                  <a:lnTo>
                    <a:pt x="138113" y="138113"/>
                  </a:lnTo>
                  <a:lnTo>
                    <a:pt x="99326" y="138113"/>
                  </a:lnTo>
                  <a:lnTo>
                    <a:pt x="34438" y="47488"/>
                  </a:lnTo>
                  <a:lnTo>
                    <a:pt x="34438" y="138113"/>
                  </a:lnTo>
                  <a:lnTo>
                    <a:pt x="0" y="138113"/>
                  </a:ln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GB"/>
            </a:p>
          </p:txBody>
        </p:sp>
        <p:sp>
          <p:nvSpPr>
            <p:cNvPr id="13" name="Freeform: Shape 12">
              <a:extLst>
                <a:ext uri="{FF2B5EF4-FFF2-40B4-BE49-F238E27FC236}">
                  <a16:creationId xmlns:a16="http://schemas.microsoft.com/office/drawing/2014/main" id="{F049EF28-7051-A53A-54B4-F3784E90B271}"/>
                </a:ext>
              </a:extLst>
            </p:cNvPr>
            <p:cNvSpPr>
              <a:spLocks/>
            </p:cNvSpPr>
            <p:nvPr/>
          </p:nvSpPr>
          <p:spPr bwMode="auto">
            <a:xfrm>
              <a:off x="5548129" y="1994435"/>
              <a:ext cx="112713" cy="138113"/>
            </a:xfrm>
            <a:custGeom>
              <a:avLst/>
              <a:gdLst>
                <a:gd name="connsiteX0" fmla="*/ 0 w 112713"/>
                <a:gd name="connsiteY0" fmla="*/ 0 h 138113"/>
                <a:gd name="connsiteX1" fmla="*/ 112713 w 112713"/>
                <a:gd name="connsiteY1" fmla="*/ 0 h 138113"/>
                <a:gd name="connsiteX2" fmla="*/ 112713 w 112713"/>
                <a:gd name="connsiteY2" fmla="*/ 30088 h 138113"/>
                <a:gd name="connsiteX3" fmla="*/ 34653 w 112713"/>
                <a:gd name="connsiteY3" fmla="*/ 30088 h 138113"/>
                <a:gd name="connsiteX4" fmla="*/ 34653 w 112713"/>
                <a:gd name="connsiteY4" fmla="*/ 54013 h 138113"/>
                <a:gd name="connsiteX5" fmla="*/ 108336 w 112713"/>
                <a:gd name="connsiteY5" fmla="*/ 54013 h 138113"/>
                <a:gd name="connsiteX6" fmla="*/ 108336 w 112713"/>
                <a:gd name="connsiteY6" fmla="*/ 84100 h 138113"/>
                <a:gd name="connsiteX7" fmla="*/ 34653 w 112713"/>
                <a:gd name="connsiteY7" fmla="*/ 84100 h 138113"/>
                <a:gd name="connsiteX8" fmla="*/ 34653 w 112713"/>
                <a:gd name="connsiteY8" fmla="*/ 107663 h 138113"/>
                <a:gd name="connsiteX9" fmla="*/ 112713 w 112713"/>
                <a:gd name="connsiteY9" fmla="*/ 107663 h 138113"/>
                <a:gd name="connsiteX10" fmla="*/ 112713 w 112713"/>
                <a:gd name="connsiteY10" fmla="*/ 138113 h 138113"/>
                <a:gd name="connsiteX11" fmla="*/ 0 w 112713"/>
                <a:gd name="connsiteY11" fmla="*/ 138113 h 138113"/>
                <a:gd name="connsiteX12" fmla="*/ 0 w 112713"/>
                <a:gd name="connsiteY12" fmla="*/ 0 h 138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2713" h="138113">
                  <a:moveTo>
                    <a:pt x="0" y="0"/>
                  </a:moveTo>
                  <a:lnTo>
                    <a:pt x="112713" y="0"/>
                  </a:lnTo>
                  <a:lnTo>
                    <a:pt x="112713" y="30088"/>
                  </a:lnTo>
                  <a:lnTo>
                    <a:pt x="34653" y="30088"/>
                  </a:lnTo>
                  <a:lnTo>
                    <a:pt x="34653" y="54013"/>
                  </a:lnTo>
                  <a:lnTo>
                    <a:pt x="108336" y="54013"/>
                  </a:lnTo>
                  <a:lnTo>
                    <a:pt x="108336" y="84100"/>
                  </a:lnTo>
                  <a:lnTo>
                    <a:pt x="34653" y="84100"/>
                  </a:lnTo>
                  <a:lnTo>
                    <a:pt x="34653" y="107663"/>
                  </a:lnTo>
                  <a:lnTo>
                    <a:pt x="112713" y="107663"/>
                  </a:lnTo>
                  <a:lnTo>
                    <a:pt x="112713" y="138113"/>
                  </a:lnTo>
                  <a:lnTo>
                    <a:pt x="0" y="138113"/>
                  </a:ln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GB"/>
            </a:p>
          </p:txBody>
        </p:sp>
        <p:sp>
          <p:nvSpPr>
            <p:cNvPr id="14" name="Freeform: Shape 13">
              <a:extLst>
                <a:ext uri="{FF2B5EF4-FFF2-40B4-BE49-F238E27FC236}">
                  <a16:creationId xmlns:a16="http://schemas.microsoft.com/office/drawing/2014/main" id="{E74C072E-67D3-3B87-951C-D60C3DB07D56}"/>
                </a:ext>
              </a:extLst>
            </p:cNvPr>
            <p:cNvSpPr>
              <a:spLocks/>
            </p:cNvSpPr>
            <p:nvPr/>
          </p:nvSpPr>
          <p:spPr bwMode="auto">
            <a:xfrm>
              <a:off x="5698942" y="1994435"/>
              <a:ext cx="103188" cy="138113"/>
            </a:xfrm>
            <a:custGeom>
              <a:avLst/>
              <a:gdLst>
                <a:gd name="connsiteX0" fmla="*/ 0 w 103188"/>
                <a:gd name="connsiteY0" fmla="*/ 0 h 138113"/>
                <a:gd name="connsiteX1" fmla="*/ 103188 w 103188"/>
                <a:gd name="connsiteY1" fmla="*/ 0 h 138113"/>
                <a:gd name="connsiteX2" fmla="*/ 85809 w 103188"/>
                <a:gd name="connsiteY2" fmla="*/ 30088 h 138113"/>
                <a:gd name="connsiteX3" fmla="*/ 34396 w 103188"/>
                <a:gd name="connsiteY3" fmla="*/ 30088 h 138113"/>
                <a:gd name="connsiteX4" fmla="*/ 34396 w 103188"/>
                <a:gd name="connsiteY4" fmla="*/ 138113 h 138113"/>
                <a:gd name="connsiteX5" fmla="*/ 0 w 103188"/>
                <a:gd name="connsiteY5" fmla="*/ 138113 h 138113"/>
                <a:gd name="connsiteX6" fmla="*/ 0 w 103188"/>
                <a:gd name="connsiteY6" fmla="*/ 0 h 138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188" h="138113">
                  <a:moveTo>
                    <a:pt x="0" y="0"/>
                  </a:moveTo>
                  <a:lnTo>
                    <a:pt x="103188" y="0"/>
                  </a:lnTo>
                  <a:lnTo>
                    <a:pt x="85809" y="30088"/>
                  </a:lnTo>
                  <a:lnTo>
                    <a:pt x="34396" y="30088"/>
                  </a:lnTo>
                  <a:lnTo>
                    <a:pt x="34396" y="138113"/>
                  </a:lnTo>
                  <a:lnTo>
                    <a:pt x="0" y="138113"/>
                  </a:ln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GB"/>
            </a:p>
          </p:txBody>
        </p:sp>
      </p:grpSp>
    </p:spTree>
    <p:extLst>
      <p:ext uri="{BB962C8B-B14F-4D97-AF65-F5344CB8AC3E}">
        <p14:creationId xmlns:p14="http://schemas.microsoft.com/office/powerpoint/2010/main" val="33013868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647456" y="1783669"/>
            <a:ext cx="4581382" cy="430887"/>
          </a:xfrm>
          <a:prstGeom prst="rect">
            <a:avLst/>
          </a:prstGeom>
        </p:spPr>
        <p:txBody>
          <a:bodyPr wrap="none" anchor="t">
            <a:spAutoFit/>
          </a:bodyPr>
          <a:lstStyle>
            <a:lvl1pPr>
              <a:defRPr>
                <a:solidFill>
                  <a:schemeClr val="tx1"/>
                </a:solidFill>
              </a:defRPr>
            </a:lvl1pPr>
          </a:lstStyle>
          <a:p>
            <a:r>
              <a:rPr lang="en-GB"/>
              <a:t>Click to edit Master title style</a:t>
            </a:r>
            <a:endParaRPr lang="en-US"/>
          </a:p>
        </p:txBody>
      </p:sp>
      <p:sp>
        <p:nvSpPr>
          <p:cNvPr id="64" name="object 28">
            <a:extLst>
              <a:ext uri="{FF2B5EF4-FFF2-40B4-BE49-F238E27FC236}">
                <a16:creationId xmlns:a16="http://schemas.microsoft.com/office/drawing/2014/main" id="{B1EBB989-00E3-D6D3-BA22-415DE9325BC0}"/>
              </a:ext>
            </a:extLst>
          </p:cNvPr>
          <p:cNvSpPr/>
          <p:nvPr userDrawn="1"/>
        </p:nvSpPr>
        <p:spPr>
          <a:xfrm>
            <a:off x="10366157" y="638781"/>
            <a:ext cx="370938" cy="21416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
                </a:lnTo>
                <a:lnTo>
                  <a:pt x="7201" y="21600"/>
                </a:lnTo>
                <a:lnTo>
                  <a:pt x="14400" y="21600"/>
                </a:lnTo>
                <a:lnTo>
                  <a:pt x="21600" y="0"/>
                </a:lnTo>
                <a:close/>
              </a:path>
            </a:pathLst>
          </a:custGeom>
          <a:solidFill>
            <a:srgbClr val="85BD3E"/>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65" name="object 29">
            <a:extLst>
              <a:ext uri="{FF2B5EF4-FFF2-40B4-BE49-F238E27FC236}">
                <a16:creationId xmlns:a16="http://schemas.microsoft.com/office/drawing/2014/main" id="{98EDCB58-2F4E-3B5A-F44A-1C6DA9DAE850}"/>
              </a:ext>
            </a:extLst>
          </p:cNvPr>
          <p:cNvSpPr/>
          <p:nvPr userDrawn="1"/>
        </p:nvSpPr>
        <p:spPr>
          <a:xfrm>
            <a:off x="10595698" y="638779"/>
            <a:ext cx="706747" cy="611880"/>
          </a:xfrm>
          <a:custGeom>
            <a:avLst/>
            <a:gdLst/>
            <a:ahLst/>
            <a:cxnLst>
              <a:cxn ang="0">
                <a:pos x="wd2" y="hd2"/>
              </a:cxn>
              <a:cxn ang="5400000">
                <a:pos x="wd2" y="hd2"/>
              </a:cxn>
              <a:cxn ang="10800000">
                <a:pos x="wd2" y="hd2"/>
              </a:cxn>
              <a:cxn ang="16200000">
                <a:pos x="wd2" y="hd2"/>
              </a:cxn>
            </a:cxnLst>
            <a:rect l="0" t="0" r="r" b="b"/>
            <a:pathLst>
              <a:path w="21600" h="21600" extrusionOk="0">
                <a:moveTo>
                  <a:pt x="17818" y="0"/>
                </a:moveTo>
                <a:lnTo>
                  <a:pt x="7021" y="1"/>
                </a:lnTo>
                <a:lnTo>
                  <a:pt x="0" y="14036"/>
                </a:lnTo>
                <a:lnTo>
                  <a:pt x="3782" y="21600"/>
                </a:lnTo>
                <a:lnTo>
                  <a:pt x="10800" y="7560"/>
                </a:lnTo>
                <a:lnTo>
                  <a:pt x="21600" y="7560"/>
                </a:lnTo>
                <a:lnTo>
                  <a:pt x="1781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grpSp>
        <p:nvGrpSpPr>
          <p:cNvPr id="66" name="object 30">
            <a:extLst>
              <a:ext uri="{FF2B5EF4-FFF2-40B4-BE49-F238E27FC236}">
                <a16:creationId xmlns:a16="http://schemas.microsoft.com/office/drawing/2014/main" id="{A926D28C-6151-8A1C-771F-5FB40DA522E1}"/>
              </a:ext>
            </a:extLst>
          </p:cNvPr>
          <p:cNvGrpSpPr/>
          <p:nvPr userDrawn="1"/>
        </p:nvGrpSpPr>
        <p:grpSpPr>
          <a:xfrm>
            <a:off x="10674915" y="302263"/>
            <a:ext cx="1085947" cy="122368"/>
            <a:chOff x="-1" y="-1"/>
            <a:chExt cx="1085945" cy="122366"/>
          </a:xfrm>
        </p:grpSpPr>
        <p:sp>
          <p:nvSpPr>
            <p:cNvPr id="67" name="Shape">
              <a:extLst>
                <a:ext uri="{FF2B5EF4-FFF2-40B4-BE49-F238E27FC236}">
                  <a16:creationId xmlns:a16="http://schemas.microsoft.com/office/drawing/2014/main" id="{544896C9-285D-6014-B1BE-7DF9F12928BB}"/>
                </a:ext>
              </a:extLst>
            </p:cNvPr>
            <p:cNvSpPr/>
            <p:nvPr/>
          </p:nvSpPr>
          <p:spPr>
            <a:xfrm>
              <a:off x="126364" y="0"/>
              <a:ext cx="106113" cy="122366"/>
            </a:xfrm>
            <a:custGeom>
              <a:avLst/>
              <a:gdLst/>
              <a:ahLst/>
              <a:cxnLst>
                <a:cxn ang="0">
                  <a:pos x="wd2" y="hd2"/>
                </a:cxn>
                <a:cxn ang="5400000">
                  <a:pos x="wd2" y="hd2"/>
                </a:cxn>
                <a:cxn ang="10800000">
                  <a:pos x="wd2" y="hd2"/>
                </a:cxn>
                <a:cxn ang="16200000">
                  <a:pos x="wd2" y="hd2"/>
                </a:cxn>
              </a:cxnLst>
              <a:rect l="0" t="0" r="r" b="b"/>
              <a:pathLst>
                <a:path w="21600" h="21600" extrusionOk="0">
                  <a:moveTo>
                    <a:pt x="14785" y="0"/>
                  </a:moveTo>
                  <a:lnTo>
                    <a:pt x="0" y="0"/>
                  </a:lnTo>
                  <a:lnTo>
                    <a:pt x="0" y="21600"/>
                  </a:lnTo>
                  <a:lnTo>
                    <a:pt x="6229" y="21600"/>
                  </a:lnTo>
                  <a:lnTo>
                    <a:pt x="6229" y="13166"/>
                  </a:lnTo>
                  <a:lnTo>
                    <a:pt x="19299" y="13166"/>
                  </a:lnTo>
                  <a:lnTo>
                    <a:pt x="18631" y="12161"/>
                  </a:lnTo>
                  <a:lnTo>
                    <a:pt x="19931" y="11209"/>
                  </a:lnTo>
                  <a:lnTo>
                    <a:pt x="20931" y="10011"/>
                  </a:lnTo>
                  <a:lnTo>
                    <a:pt x="21573" y="8618"/>
                  </a:lnTo>
                  <a:lnTo>
                    <a:pt x="21600" y="8438"/>
                  </a:lnTo>
                  <a:lnTo>
                    <a:pt x="6229" y="8438"/>
                  </a:lnTo>
                  <a:lnTo>
                    <a:pt x="6229" y="4726"/>
                  </a:lnTo>
                  <a:lnTo>
                    <a:pt x="21473" y="4726"/>
                  </a:lnTo>
                  <a:lnTo>
                    <a:pt x="21240" y="3716"/>
                  </a:lnTo>
                  <a:lnTo>
                    <a:pt x="19741" y="1782"/>
                  </a:lnTo>
                  <a:lnTo>
                    <a:pt x="17515" y="478"/>
                  </a:lnTo>
                  <a:lnTo>
                    <a:pt x="14785"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68" name="Shape">
              <a:extLst>
                <a:ext uri="{FF2B5EF4-FFF2-40B4-BE49-F238E27FC236}">
                  <a16:creationId xmlns:a16="http://schemas.microsoft.com/office/drawing/2014/main" id="{C8302F9B-EB15-48F7-EEEB-59A1F87F6CF0}"/>
                </a:ext>
              </a:extLst>
            </p:cNvPr>
            <p:cNvSpPr/>
            <p:nvPr/>
          </p:nvSpPr>
          <p:spPr>
            <a:xfrm>
              <a:off x="190118" y="74581"/>
              <a:ext cx="58626" cy="47785"/>
            </a:xfrm>
            <a:custGeom>
              <a:avLst/>
              <a:gdLst/>
              <a:ahLst/>
              <a:cxnLst>
                <a:cxn ang="0">
                  <a:pos x="wd2" y="hd2"/>
                </a:cxn>
                <a:cxn ang="5400000">
                  <a:pos x="wd2" y="hd2"/>
                </a:cxn>
                <a:cxn ang="10800000">
                  <a:pos x="wd2" y="hd2"/>
                </a:cxn>
                <a:cxn ang="16200000">
                  <a:pos x="wd2" y="hd2"/>
                </a:cxn>
              </a:cxnLst>
              <a:rect l="0" t="0" r="r" b="b"/>
              <a:pathLst>
                <a:path w="21600" h="21600" extrusionOk="0">
                  <a:moveTo>
                    <a:pt x="11441" y="0"/>
                  </a:moveTo>
                  <a:lnTo>
                    <a:pt x="0" y="0"/>
                  </a:lnTo>
                  <a:lnTo>
                    <a:pt x="10166" y="21600"/>
                  </a:lnTo>
                  <a:lnTo>
                    <a:pt x="21600" y="21600"/>
                  </a:lnTo>
                  <a:lnTo>
                    <a:pt x="1144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69" name="Shape">
              <a:extLst>
                <a:ext uri="{FF2B5EF4-FFF2-40B4-BE49-F238E27FC236}">
                  <a16:creationId xmlns:a16="http://schemas.microsoft.com/office/drawing/2014/main" id="{C7505F4A-52A4-A731-2579-D481529E950E}"/>
                </a:ext>
              </a:extLst>
            </p:cNvPr>
            <p:cNvSpPr/>
            <p:nvPr/>
          </p:nvSpPr>
          <p:spPr>
            <a:xfrm>
              <a:off x="248741" y="0"/>
              <a:ext cx="141120" cy="122366"/>
            </a:xfrm>
            <a:custGeom>
              <a:avLst/>
              <a:gdLst/>
              <a:ahLst/>
              <a:cxnLst>
                <a:cxn ang="0">
                  <a:pos x="wd2" y="hd2"/>
                </a:cxn>
                <a:cxn ang="5400000">
                  <a:pos x="wd2" y="hd2"/>
                </a:cxn>
                <a:cxn ang="10800000">
                  <a:pos x="wd2" y="hd2"/>
                </a:cxn>
                <a:cxn ang="16200000">
                  <a:pos x="wd2" y="hd2"/>
                </a:cxn>
              </a:cxnLst>
              <a:rect l="0" t="0" r="r" b="b"/>
              <a:pathLst>
                <a:path w="21600" h="21600" extrusionOk="0">
                  <a:moveTo>
                    <a:pt x="14478" y="0"/>
                  </a:moveTo>
                  <a:lnTo>
                    <a:pt x="9494" y="0"/>
                  </a:lnTo>
                  <a:lnTo>
                    <a:pt x="0" y="21600"/>
                  </a:lnTo>
                  <a:lnTo>
                    <a:pt x="4983" y="21600"/>
                  </a:lnTo>
                  <a:lnTo>
                    <a:pt x="7355" y="16201"/>
                  </a:lnTo>
                  <a:lnTo>
                    <a:pt x="21600" y="16201"/>
                  </a:lnTo>
                  <a:lnTo>
                    <a:pt x="19522" y="11473"/>
                  </a:lnTo>
                  <a:lnTo>
                    <a:pt x="9433" y="11473"/>
                  </a:lnTo>
                  <a:lnTo>
                    <a:pt x="11985" y="5662"/>
                  </a:lnTo>
                  <a:lnTo>
                    <a:pt x="16967" y="5662"/>
                  </a:lnTo>
                  <a:lnTo>
                    <a:pt x="1447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0" name="Shape">
              <a:extLst>
                <a:ext uri="{FF2B5EF4-FFF2-40B4-BE49-F238E27FC236}">
                  <a16:creationId xmlns:a16="http://schemas.microsoft.com/office/drawing/2014/main" id="{8724BFE6-8E91-2C9F-65FD-21D7C62327AB}"/>
                </a:ext>
              </a:extLst>
            </p:cNvPr>
            <p:cNvSpPr/>
            <p:nvPr/>
          </p:nvSpPr>
          <p:spPr>
            <a:xfrm>
              <a:off x="357308" y="91776"/>
              <a:ext cx="48059" cy="30590"/>
            </a:xfrm>
            <a:custGeom>
              <a:avLst/>
              <a:gdLst/>
              <a:ahLst/>
              <a:cxnLst>
                <a:cxn ang="0">
                  <a:pos x="wd2" y="hd2"/>
                </a:cxn>
                <a:cxn ang="5400000">
                  <a:pos x="wd2" y="hd2"/>
                </a:cxn>
                <a:cxn ang="10800000">
                  <a:pos x="wd2" y="hd2"/>
                </a:cxn>
                <a:cxn ang="16200000">
                  <a:pos x="wd2" y="hd2"/>
                </a:cxn>
              </a:cxnLst>
              <a:rect l="0" t="0" r="r" b="b"/>
              <a:pathLst>
                <a:path w="21600" h="21600" extrusionOk="0">
                  <a:moveTo>
                    <a:pt x="14631" y="0"/>
                  </a:moveTo>
                  <a:lnTo>
                    <a:pt x="0" y="0"/>
                  </a:lnTo>
                  <a:lnTo>
                    <a:pt x="6970" y="21600"/>
                  </a:lnTo>
                  <a:lnTo>
                    <a:pt x="21600" y="21600"/>
                  </a:lnTo>
                  <a:lnTo>
                    <a:pt x="1463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1" name="Shape">
              <a:extLst>
                <a:ext uri="{FF2B5EF4-FFF2-40B4-BE49-F238E27FC236}">
                  <a16:creationId xmlns:a16="http://schemas.microsoft.com/office/drawing/2014/main" id="{E32021AA-A157-65E2-8856-507ECCA20002}"/>
                </a:ext>
              </a:extLst>
            </p:cNvPr>
            <p:cNvSpPr/>
            <p:nvPr/>
          </p:nvSpPr>
          <p:spPr>
            <a:xfrm>
              <a:off x="199408" y="26769"/>
              <a:ext cx="34052" cy="21032"/>
            </a:xfrm>
            <a:custGeom>
              <a:avLst/>
              <a:gdLst/>
              <a:ahLst/>
              <a:cxnLst>
                <a:cxn ang="0">
                  <a:pos x="wd2" y="hd2"/>
                </a:cxn>
                <a:cxn ang="5400000">
                  <a:pos x="wd2" y="hd2"/>
                </a:cxn>
                <a:cxn ang="10800000">
                  <a:pos x="wd2" y="hd2"/>
                </a:cxn>
                <a:cxn ang="16200000">
                  <a:pos x="wd2" y="hd2"/>
                </a:cxn>
              </a:cxnLst>
              <a:rect l="0" t="0" r="r" b="b"/>
              <a:pathLst>
                <a:path w="21600" h="21600" extrusionOk="0">
                  <a:moveTo>
                    <a:pt x="20582" y="0"/>
                  </a:moveTo>
                  <a:lnTo>
                    <a:pt x="0" y="0"/>
                  </a:lnTo>
                  <a:lnTo>
                    <a:pt x="2183" y="3554"/>
                  </a:lnTo>
                  <a:lnTo>
                    <a:pt x="2232" y="18065"/>
                  </a:lnTo>
                  <a:lnTo>
                    <a:pt x="36" y="21600"/>
                  </a:lnTo>
                  <a:lnTo>
                    <a:pt x="20976" y="21600"/>
                  </a:lnTo>
                  <a:lnTo>
                    <a:pt x="21600" y="13689"/>
                  </a:lnTo>
                  <a:lnTo>
                    <a:pt x="21563" y="7911"/>
                  </a:lnTo>
                  <a:lnTo>
                    <a:pt x="20582"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2" name="Shape">
              <a:extLst>
                <a:ext uri="{FF2B5EF4-FFF2-40B4-BE49-F238E27FC236}">
                  <a16:creationId xmlns:a16="http://schemas.microsoft.com/office/drawing/2014/main" id="{F24C6A28-92A7-3887-0C6D-CCEEEE7787B1}"/>
                </a:ext>
              </a:extLst>
            </p:cNvPr>
            <p:cNvSpPr/>
            <p:nvPr/>
          </p:nvSpPr>
          <p:spPr>
            <a:xfrm>
              <a:off x="860477" y="0"/>
              <a:ext cx="99420" cy="12236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lnTo>
                    <a:pt x="21600" y="16872"/>
                  </a:lnTo>
                  <a:lnTo>
                    <a:pt x="6642" y="16872"/>
                  </a:lnTo>
                  <a:lnTo>
                    <a:pt x="6642" y="13163"/>
                  </a:lnTo>
                  <a:lnTo>
                    <a:pt x="20774" y="13163"/>
                  </a:lnTo>
                  <a:lnTo>
                    <a:pt x="20774" y="8435"/>
                  </a:lnTo>
                  <a:lnTo>
                    <a:pt x="6642" y="8435"/>
                  </a:lnTo>
                  <a:lnTo>
                    <a:pt x="6642" y="4724"/>
                  </a:lnTo>
                  <a:lnTo>
                    <a:pt x="21600" y="4724"/>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3" name="Shape">
              <a:extLst>
                <a:ext uri="{FF2B5EF4-FFF2-40B4-BE49-F238E27FC236}">
                  <a16:creationId xmlns:a16="http://schemas.microsoft.com/office/drawing/2014/main" id="{EF640FF7-233E-D92A-232E-3A552A56ADF8}"/>
                </a:ext>
              </a:extLst>
            </p:cNvPr>
            <p:cNvSpPr/>
            <p:nvPr/>
          </p:nvSpPr>
          <p:spPr>
            <a:xfrm>
              <a:off x="565996" y="91280"/>
              <a:ext cx="112964" cy="30852"/>
            </a:xfrm>
            <a:custGeom>
              <a:avLst/>
              <a:gdLst/>
              <a:ahLst/>
              <a:cxnLst>
                <a:cxn ang="0">
                  <a:pos x="wd2" y="hd2"/>
                </a:cxn>
                <a:cxn ang="5400000">
                  <a:pos x="wd2" y="hd2"/>
                </a:cxn>
                <a:cxn ang="10800000">
                  <a:pos x="wd2" y="hd2"/>
                </a:cxn>
                <a:cxn ang="16200000">
                  <a:pos x="wd2" y="hd2"/>
                </a:cxn>
              </a:cxnLst>
              <a:rect l="0" t="0" r="r" b="b"/>
              <a:pathLst>
                <a:path w="21600" h="21600" extrusionOk="0">
                  <a:moveTo>
                    <a:pt x="2567" y="0"/>
                  </a:moveTo>
                  <a:lnTo>
                    <a:pt x="0" y="16251"/>
                  </a:lnTo>
                  <a:lnTo>
                    <a:pt x="1542" y="18512"/>
                  </a:lnTo>
                  <a:lnTo>
                    <a:pt x="3155" y="20188"/>
                  </a:lnTo>
                  <a:lnTo>
                    <a:pt x="4833" y="21232"/>
                  </a:lnTo>
                  <a:lnTo>
                    <a:pt x="6569" y="21600"/>
                  </a:lnTo>
                  <a:lnTo>
                    <a:pt x="15330" y="21591"/>
                  </a:lnTo>
                  <a:lnTo>
                    <a:pt x="17889" y="19698"/>
                  </a:lnTo>
                  <a:lnTo>
                    <a:pt x="19976" y="14534"/>
                  </a:lnTo>
                  <a:lnTo>
                    <a:pt x="21381" y="6876"/>
                  </a:lnTo>
                  <a:lnTo>
                    <a:pt x="21600" y="2890"/>
                  </a:lnTo>
                  <a:lnTo>
                    <a:pt x="6569" y="2890"/>
                  </a:lnTo>
                  <a:lnTo>
                    <a:pt x="5519" y="2695"/>
                  </a:lnTo>
                  <a:lnTo>
                    <a:pt x="4498" y="2135"/>
                  </a:lnTo>
                  <a:lnTo>
                    <a:pt x="3512" y="1231"/>
                  </a:lnTo>
                  <a:lnTo>
                    <a:pt x="2567"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4" name="Shape">
              <a:extLst>
                <a:ext uri="{FF2B5EF4-FFF2-40B4-BE49-F238E27FC236}">
                  <a16:creationId xmlns:a16="http://schemas.microsoft.com/office/drawing/2014/main" id="{31820EBD-881A-577A-538C-9CFFBC6E2BEF}"/>
                </a:ext>
              </a:extLst>
            </p:cNvPr>
            <p:cNvSpPr/>
            <p:nvPr/>
          </p:nvSpPr>
          <p:spPr>
            <a:xfrm>
              <a:off x="565996" y="-2"/>
              <a:ext cx="114512" cy="95413"/>
            </a:xfrm>
            <a:custGeom>
              <a:avLst/>
              <a:gdLst/>
              <a:ahLst/>
              <a:cxnLst>
                <a:cxn ang="0">
                  <a:pos x="wd2" y="hd2"/>
                </a:cxn>
                <a:cxn ang="5400000">
                  <a:pos x="wd2" y="hd2"/>
                </a:cxn>
                <a:cxn ang="10800000">
                  <a:pos x="wd2" y="hd2"/>
                </a:cxn>
                <a:cxn ang="16200000">
                  <a:pos x="wd2" y="hd2"/>
                </a:cxn>
              </a:cxnLst>
              <a:rect l="0" t="0" r="r" b="b"/>
              <a:pathLst>
                <a:path w="21600" h="21600" extrusionOk="0">
                  <a:moveTo>
                    <a:pt x="15119" y="0"/>
                  </a:moveTo>
                  <a:lnTo>
                    <a:pt x="6480" y="0"/>
                  </a:lnTo>
                  <a:lnTo>
                    <a:pt x="3954" y="612"/>
                  </a:lnTo>
                  <a:lnTo>
                    <a:pt x="1895" y="2280"/>
                  </a:lnTo>
                  <a:lnTo>
                    <a:pt x="508" y="4756"/>
                  </a:lnTo>
                  <a:lnTo>
                    <a:pt x="0" y="7790"/>
                  </a:lnTo>
                  <a:lnTo>
                    <a:pt x="0" y="9056"/>
                  </a:lnTo>
                  <a:lnTo>
                    <a:pt x="508" y="12090"/>
                  </a:lnTo>
                  <a:lnTo>
                    <a:pt x="1895" y="14567"/>
                  </a:lnTo>
                  <a:lnTo>
                    <a:pt x="3954" y="16237"/>
                  </a:lnTo>
                  <a:lnTo>
                    <a:pt x="6480" y="16849"/>
                  </a:lnTo>
                  <a:lnTo>
                    <a:pt x="15200" y="16849"/>
                  </a:lnTo>
                  <a:lnTo>
                    <a:pt x="15849" y="17627"/>
                  </a:lnTo>
                  <a:lnTo>
                    <a:pt x="15849" y="20817"/>
                  </a:lnTo>
                  <a:lnTo>
                    <a:pt x="15200" y="21597"/>
                  </a:lnTo>
                  <a:lnTo>
                    <a:pt x="6480" y="21600"/>
                  </a:lnTo>
                  <a:lnTo>
                    <a:pt x="21308" y="21600"/>
                  </a:lnTo>
                  <a:lnTo>
                    <a:pt x="21600" y="19856"/>
                  </a:lnTo>
                  <a:lnTo>
                    <a:pt x="21600" y="18587"/>
                  </a:lnTo>
                  <a:lnTo>
                    <a:pt x="21092" y="15556"/>
                  </a:lnTo>
                  <a:lnTo>
                    <a:pt x="19706" y="13081"/>
                  </a:lnTo>
                  <a:lnTo>
                    <a:pt x="17647" y="11412"/>
                  </a:lnTo>
                  <a:lnTo>
                    <a:pt x="15122" y="10800"/>
                  </a:lnTo>
                  <a:lnTo>
                    <a:pt x="6400" y="10800"/>
                  </a:lnTo>
                  <a:lnTo>
                    <a:pt x="5748" y="10021"/>
                  </a:lnTo>
                  <a:lnTo>
                    <a:pt x="5748" y="6828"/>
                  </a:lnTo>
                  <a:lnTo>
                    <a:pt x="6400" y="6049"/>
                  </a:lnTo>
                  <a:lnTo>
                    <a:pt x="18717" y="6049"/>
                  </a:lnTo>
                  <a:lnTo>
                    <a:pt x="18717" y="428"/>
                  </a:lnTo>
                  <a:lnTo>
                    <a:pt x="17876" y="239"/>
                  </a:lnTo>
                  <a:lnTo>
                    <a:pt x="16980" y="106"/>
                  </a:lnTo>
                  <a:lnTo>
                    <a:pt x="16053" y="26"/>
                  </a:lnTo>
                  <a:lnTo>
                    <a:pt x="15119"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5" name="Shape">
              <a:extLst>
                <a:ext uri="{FF2B5EF4-FFF2-40B4-BE49-F238E27FC236}">
                  <a16:creationId xmlns:a16="http://schemas.microsoft.com/office/drawing/2014/main" id="{839D6678-0F30-64A0-A81E-3E78472998D1}"/>
                </a:ext>
              </a:extLst>
            </p:cNvPr>
            <p:cNvSpPr/>
            <p:nvPr/>
          </p:nvSpPr>
          <p:spPr>
            <a:xfrm>
              <a:off x="994337" y="0"/>
              <a:ext cx="91608" cy="1223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7216" y="21600"/>
                  </a:lnTo>
                  <a:lnTo>
                    <a:pt x="7216" y="4726"/>
                  </a:lnTo>
                  <a:lnTo>
                    <a:pt x="17951" y="4726"/>
                  </a:lnTo>
                  <a:lnTo>
                    <a:pt x="21600" y="3"/>
                  </a:lnTo>
                  <a:lnTo>
                    <a:pt x="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6" name="Shape">
              <a:extLst>
                <a:ext uri="{FF2B5EF4-FFF2-40B4-BE49-F238E27FC236}">
                  <a16:creationId xmlns:a16="http://schemas.microsoft.com/office/drawing/2014/main" id="{44F57D43-1274-D2C0-24FB-5DEFE496F341}"/>
                </a:ext>
              </a:extLst>
            </p:cNvPr>
            <p:cNvSpPr/>
            <p:nvPr/>
          </p:nvSpPr>
          <p:spPr>
            <a:xfrm>
              <a:off x="703683" y="0"/>
              <a:ext cx="64625"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0" y="21600"/>
                  </a:lnTo>
                  <a:lnTo>
                    <a:pt x="10220"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7" name="Shape">
              <a:extLst>
                <a:ext uri="{FF2B5EF4-FFF2-40B4-BE49-F238E27FC236}">
                  <a16:creationId xmlns:a16="http://schemas.microsoft.com/office/drawing/2014/main" id="{6F81D7AA-17FB-529B-7A0D-4526786DD50C}"/>
                </a:ext>
              </a:extLst>
            </p:cNvPr>
            <p:cNvSpPr/>
            <p:nvPr/>
          </p:nvSpPr>
          <p:spPr>
            <a:xfrm>
              <a:off x="734258" y="42198"/>
              <a:ext cx="91805" cy="80168"/>
            </a:xfrm>
            <a:custGeom>
              <a:avLst/>
              <a:gdLst/>
              <a:ahLst/>
              <a:cxnLst>
                <a:cxn ang="0">
                  <a:pos x="wd2" y="hd2"/>
                </a:cxn>
                <a:cxn ang="5400000">
                  <a:pos x="wd2" y="hd2"/>
                </a:cxn>
                <a:cxn ang="10800000">
                  <a:pos x="wd2" y="hd2"/>
                </a:cxn>
                <a:cxn ang="16200000">
                  <a:pos x="wd2" y="hd2"/>
                </a:cxn>
              </a:cxnLst>
              <a:rect l="0" t="0" r="r" b="b"/>
              <a:pathLst>
                <a:path w="21600" h="21600" extrusionOk="0">
                  <a:moveTo>
                    <a:pt x="8011" y="0"/>
                  </a:moveTo>
                  <a:lnTo>
                    <a:pt x="0" y="0"/>
                  </a:lnTo>
                  <a:lnTo>
                    <a:pt x="13499" y="21600"/>
                  </a:lnTo>
                  <a:lnTo>
                    <a:pt x="21600" y="21600"/>
                  </a:lnTo>
                  <a:lnTo>
                    <a:pt x="21600" y="10229"/>
                  </a:lnTo>
                  <a:lnTo>
                    <a:pt x="14404" y="10229"/>
                  </a:lnTo>
                  <a:lnTo>
                    <a:pt x="801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8" name="Rectangle">
              <a:extLst>
                <a:ext uri="{FF2B5EF4-FFF2-40B4-BE49-F238E27FC236}">
                  <a16:creationId xmlns:a16="http://schemas.microsoft.com/office/drawing/2014/main" id="{04E90E31-0D44-6060-18C4-04EDB2173C6A}"/>
                </a:ext>
              </a:extLst>
            </p:cNvPr>
            <p:cNvSpPr/>
            <p:nvPr/>
          </p:nvSpPr>
          <p:spPr>
            <a:xfrm>
              <a:off x="795478" y="113"/>
              <a:ext cx="30585"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9" name="Rectangle">
              <a:extLst>
                <a:ext uri="{FF2B5EF4-FFF2-40B4-BE49-F238E27FC236}">
                  <a16:creationId xmlns:a16="http://schemas.microsoft.com/office/drawing/2014/main" id="{5D89FADF-1523-B1B4-0455-FB22C3351AD6}"/>
                </a:ext>
              </a:extLst>
            </p:cNvPr>
            <p:cNvSpPr/>
            <p:nvPr/>
          </p:nvSpPr>
          <p:spPr>
            <a:xfrm>
              <a:off x="61334" y="26769"/>
              <a:ext cx="30610" cy="95595"/>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80" name="Shape">
              <a:extLst>
                <a:ext uri="{FF2B5EF4-FFF2-40B4-BE49-F238E27FC236}">
                  <a16:creationId xmlns:a16="http://schemas.microsoft.com/office/drawing/2014/main" id="{6506568C-06B3-AC1A-BA33-32969259AE1A}"/>
                </a:ext>
              </a:extLst>
            </p:cNvPr>
            <p:cNvSpPr/>
            <p:nvPr/>
          </p:nvSpPr>
          <p:spPr>
            <a:xfrm>
              <a:off x="-2" y="-2"/>
              <a:ext cx="91946" cy="2678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5"/>
                  </a:lnTo>
                  <a:lnTo>
                    <a:pt x="3633" y="21600"/>
                  </a:lnTo>
                  <a:lnTo>
                    <a:pt x="21600" y="21590"/>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81" name="Shape">
              <a:extLst>
                <a:ext uri="{FF2B5EF4-FFF2-40B4-BE49-F238E27FC236}">
                  <a16:creationId xmlns:a16="http://schemas.microsoft.com/office/drawing/2014/main" id="{EA0F79C9-CBA1-A18E-DCC7-95CB7571CCA2}"/>
                </a:ext>
              </a:extLst>
            </p:cNvPr>
            <p:cNvSpPr/>
            <p:nvPr/>
          </p:nvSpPr>
          <p:spPr>
            <a:xfrm>
              <a:off x="416838" y="0"/>
              <a:ext cx="64618"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1" y="21600"/>
                  </a:lnTo>
                  <a:lnTo>
                    <a:pt x="10221"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82" name="Shape">
              <a:extLst>
                <a:ext uri="{FF2B5EF4-FFF2-40B4-BE49-F238E27FC236}">
                  <a16:creationId xmlns:a16="http://schemas.microsoft.com/office/drawing/2014/main" id="{BBEA2834-1BDD-72F8-16D6-01C8FCEAC800}"/>
                </a:ext>
              </a:extLst>
            </p:cNvPr>
            <p:cNvSpPr/>
            <p:nvPr/>
          </p:nvSpPr>
          <p:spPr>
            <a:xfrm>
              <a:off x="447414" y="42198"/>
              <a:ext cx="91807" cy="80168"/>
            </a:xfrm>
            <a:custGeom>
              <a:avLst/>
              <a:gdLst/>
              <a:ahLst/>
              <a:cxnLst>
                <a:cxn ang="0">
                  <a:pos x="wd2" y="hd2"/>
                </a:cxn>
                <a:cxn ang="5400000">
                  <a:pos x="wd2" y="hd2"/>
                </a:cxn>
                <a:cxn ang="10800000">
                  <a:pos x="wd2" y="hd2"/>
                </a:cxn>
                <a:cxn ang="16200000">
                  <a:pos x="wd2" y="hd2"/>
                </a:cxn>
              </a:cxnLst>
              <a:rect l="0" t="0" r="r" b="b"/>
              <a:pathLst>
                <a:path w="21600" h="21600" extrusionOk="0">
                  <a:moveTo>
                    <a:pt x="8008" y="0"/>
                  </a:moveTo>
                  <a:lnTo>
                    <a:pt x="0" y="0"/>
                  </a:lnTo>
                  <a:lnTo>
                    <a:pt x="13499" y="21600"/>
                  </a:lnTo>
                  <a:lnTo>
                    <a:pt x="21600" y="21600"/>
                  </a:lnTo>
                  <a:lnTo>
                    <a:pt x="21600" y="10229"/>
                  </a:lnTo>
                  <a:lnTo>
                    <a:pt x="14401" y="10229"/>
                  </a:lnTo>
                  <a:lnTo>
                    <a:pt x="800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83" name="Rectangle">
              <a:extLst>
                <a:ext uri="{FF2B5EF4-FFF2-40B4-BE49-F238E27FC236}">
                  <a16:creationId xmlns:a16="http://schemas.microsoft.com/office/drawing/2014/main" id="{598A435C-4928-5DBD-8DD2-98FE25DC2D87}"/>
                </a:ext>
              </a:extLst>
            </p:cNvPr>
            <p:cNvSpPr/>
            <p:nvPr/>
          </p:nvSpPr>
          <p:spPr>
            <a:xfrm>
              <a:off x="508623" y="113"/>
              <a:ext cx="30598"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gr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647456" y="2728306"/>
            <a:ext cx="2810385" cy="788724"/>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9383083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64" name="object 28">
            <a:extLst>
              <a:ext uri="{FF2B5EF4-FFF2-40B4-BE49-F238E27FC236}">
                <a16:creationId xmlns:a16="http://schemas.microsoft.com/office/drawing/2014/main" id="{B1EBB989-00E3-D6D3-BA22-415DE9325BC0}"/>
              </a:ext>
            </a:extLst>
          </p:cNvPr>
          <p:cNvSpPr/>
          <p:nvPr userDrawn="1"/>
        </p:nvSpPr>
        <p:spPr>
          <a:xfrm>
            <a:off x="10366157" y="638781"/>
            <a:ext cx="370938" cy="21416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
                </a:lnTo>
                <a:lnTo>
                  <a:pt x="7201" y="21600"/>
                </a:lnTo>
                <a:lnTo>
                  <a:pt x="14400" y="21600"/>
                </a:lnTo>
                <a:lnTo>
                  <a:pt x="21600" y="0"/>
                </a:lnTo>
                <a:close/>
              </a:path>
            </a:pathLst>
          </a:custGeom>
          <a:solidFill>
            <a:srgbClr val="85BD3E"/>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65" name="object 29">
            <a:extLst>
              <a:ext uri="{FF2B5EF4-FFF2-40B4-BE49-F238E27FC236}">
                <a16:creationId xmlns:a16="http://schemas.microsoft.com/office/drawing/2014/main" id="{98EDCB58-2F4E-3B5A-F44A-1C6DA9DAE850}"/>
              </a:ext>
            </a:extLst>
          </p:cNvPr>
          <p:cNvSpPr/>
          <p:nvPr userDrawn="1"/>
        </p:nvSpPr>
        <p:spPr>
          <a:xfrm>
            <a:off x="10595698" y="638779"/>
            <a:ext cx="706747" cy="611880"/>
          </a:xfrm>
          <a:custGeom>
            <a:avLst/>
            <a:gdLst/>
            <a:ahLst/>
            <a:cxnLst>
              <a:cxn ang="0">
                <a:pos x="wd2" y="hd2"/>
              </a:cxn>
              <a:cxn ang="5400000">
                <a:pos x="wd2" y="hd2"/>
              </a:cxn>
              <a:cxn ang="10800000">
                <a:pos x="wd2" y="hd2"/>
              </a:cxn>
              <a:cxn ang="16200000">
                <a:pos x="wd2" y="hd2"/>
              </a:cxn>
            </a:cxnLst>
            <a:rect l="0" t="0" r="r" b="b"/>
            <a:pathLst>
              <a:path w="21600" h="21600" extrusionOk="0">
                <a:moveTo>
                  <a:pt x="17818" y="0"/>
                </a:moveTo>
                <a:lnTo>
                  <a:pt x="7021" y="1"/>
                </a:lnTo>
                <a:lnTo>
                  <a:pt x="0" y="14036"/>
                </a:lnTo>
                <a:lnTo>
                  <a:pt x="3782" y="21600"/>
                </a:lnTo>
                <a:lnTo>
                  <a:pt x="10800" y="7560"/>
                </a:lnTo>
                <a:lnTo>
                  <a:pt x="21600" y="7560"/>
                </a:lnTo>
                <a:lnTo>
                  <a:pt x="1781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grpSp>
        <p:nvGrpSpPr>
          <p:cNvPr id="66" name="object 30">
            <a:extLst>
              <a:ext uri="{FF2B5EF4-FFF2-40B4-BE49-F238E27FC236}">
                <a16:creationId xmlns:a16="http://schemas.microsoft.com/office/drawing/2014/main" id="{A926D28C-6151-8A1C-771F-5FB40DA522E1}"/>
              </a:ext>
            </a:extLst>
          </p:cNvPr>
          <p:cNvGrpSpPr/>
          <p:nvPr userDrawn="1"/>
        </p:nvGrpSpPr>
        <p:grpSpPr>
          <a:xfrm>
            <a:off x="10674915" y="302263"/>
            <a:ext cx="1085947" cy="122368"/>
            <a:chOff x="-1" y="-1"/>
            <a:chExt cx="1085945" cy="122366"/>
          </a:xfrm>
        </p:grpSpPr>
        <p:sp>
          <p:nvSpPr>
            <p:cNvPr id="67" name="Shape">
              <a:extLst>
                <a:ext uri="{FF2B5EF4-FFF2-40B4-BE49-F238E27FC236}">
                  <a16:creationId xmlns:a16="http://schemas.microsoft.com/office/drawing/2014/main" id="{544896C9-285D-6014-B1BE-7DF9F12928BB}"/>
                </a:ext>
              </a:extLst>
            </p:cNvPr>
            <p:cNvSpPr/>
            <p:nvPr/>
          </p:nvSpPr>
          <p:spPr>
            <a:xfrm>
              <a:off x="126364" y="0"/>
              <a:ext cx="106113" cy="122366"/>
            </a:xfrm>
            <a:custGeom>
              <a:avLst/>
              <a:gdLst/>
              <a:ahLst/>
              <a:cxnLst>
                <a:cxn ang="0">
                  <a:pos x="wd2" y="hd2"/>
                </a:cxn>
                <a:cxn ang="5400000">
                  <a:pos x="wd2" y="hd2"/>
                </a:cxn>
                <a:cxn ang="10800000">
                  <a:pos x="wd2" y="hd2"/>
                </a:cxn>
                <a:cxn ang="16200000">
                  <a:pos x="wd2" y="hd2"/>
                </a:cxn>
              </a:cxnLst>
              <a:rect l="0" t="0" r="r" b="b"/>
              <a:pathLst>
                <a:path w="21600" h="21600" extrusionOk="0">
                  <a:moveTo>
                    <a:pt x="14785" y="0"/>
                  </a:moveTo>
                  <a:lnTo>
                    <a:pt x="0" y="0"/>
                  </a:lnTo>
                  <a:lnTo>
                    <a:pt x="0" y="21600"/>
                  </a:lnTo>
                  <a:lnTo>
                    <a:pt x="6229" y="21600"/>
                  </a:lnTo>
                  <a:lnTo>
                    <a:pt x="6229" y="13166"/>
                  </a:lnTo>
                  <a:lnTo>
                    <a:pt x="19299" y="13166"/>
                  </a:lnTo>
                  <a:lnTo>
                    <a:pt x="18631" y="12161"/>
                  </a:lnTo>
                  <a:lnTo>
                    <a:pt x="19931" y="11209"/>
                  </a:lnTo>
                  <a:lnTo>
                    <a:pt x="20931" y="10011"/>
                  </a:lnTo>
                  <a:lnTo>
                    <a:pt x="21573" y="8618"/>
                  </a:lnTo>
                  <a:lnTo>
                    <a:pt x="21600" y="8438"/>
                  </a:lnTo>
                  <a:lnTo>
                    <a:pt x="6229" y="8438"/>
                  </a:lnTo>
                  <a:lnTo>
                    <a:pt x="6229" y="4726"/>
                  </a:lnTo>
                  <a:lnTo>
                    <a:pt x="21473" y="4726"/>
                  </a:lnTo>
                  <a:lnTo>
                    <a:pt x="21240" y="3716"/>
                  </a:lnTo>
                  <a:lnTo>
                    <a:pt x="19741" y="1782"/>
                  </a:lnTo>
                  <a:lnTo>
                    <a:pt x="17515" y="478"/>
                  </a:lnTo>
                  <a:lnTo>
                    <a:pt x="14785"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68" name="Shape">
              <a:extLst>
                <a:ext uri="{FF2B5EF4-FFF2-40B4-BE49-F238E27FC236}">
                  <a16:creationId xmlns:a16="http://schemas.microsoft.com/office/drawing/2014/main" id="{C8302F9B-EB15-48F7-EEEB-59A1F87F6CF0}"/>
                </a:ext>
              </a:extLst>
            </p:cNvPr>
            <p:cNvSpPr/>
            <p:nvPr/>
          </p:nvSpPr>
          <p:spPr>
            <a:xfrm>
              <a:off x="190118" y="74581"/>
              <a:ext cx="58626" cy="47785"/>
            </a:xfrm>
            <a:custGeom>
              <a:avLst/>
              <a:gdLst/>
              <a:ahLst/>
              <a:cxnLst>
                <a:cxn ang="0">
                  <a:pos x="wd2" y="hd2"/>
                </a:cxn>
                <a:cxn ang="5400000">
                  <a:pos x="wd2" y="hd2"/>
                </a:cxn>
                <a:cxn ang="10800000">
                  <a:pos x="wd2" y="hd2"/>
                </a:cxn>
                <a:cxn ang="16200000">
                  <a:pos x="wd2" y="hd2"/>
                </a:cxn>
              </a:cxnLst>
              <a:rect l="0" t="0" r="r" b="b"/>
              <a:pathLst>
                <a:path w="21600" h="21600" extrusionOk="0">
                  <a:moveTo>
                    <a:pt x="11441" y="0"/>
                  </a:moveTo>
                  <a:lnTo>
                    <a:pt x="0" y="0"/>
                  </a:lnTo>
                  <a:lnTo>
                    <a:pt x="10166" y="21600"/>
                  </a:lnTo>
                  <a:lnTo>
                    <a:pt x="21600" y="21600"/>
                  </a:lnTo>
                  <a:lnTo>
                    <a:pt x="1144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69" name="Shape">
              <a:extLst>
                <a:ext uri="{FF2B5EF4-FFF2-40B4-BE49-F238E27FC236}">
                  <a16:creationId xmlns:a16="http://schemas.microsoft.com/office/drawing/2014/main" id="{C7505F4A-52A4-A731-2579-D481529E950E}"/>
                </a:ext>
              </a:extLst>
            </p:cNvPr>
            <p:cNvSpPr/>
            <p:nvPr/>
          </p:nvSpPr>
          <p:spPr>
            <a:xfrm>
              <a:off x="248741" y="0"/>
              <a:ext cx="141120" cy="122366"/>
            </a:xfrm>
            <a:custGeom>
              <a:avLst/>
              <a:gdLst/>
              <a:ahLst/>
              <a:cxnLst>
                <a:cxn ang="0">
                  <a:pos x="wd2" y="hd2"/>
                </a:cxn>
                <a:cxn ang="5400000">
                  <a:pos x="wd2" y="hd2"/>
                </a:cxn>
                <a:cxn ang="10800000">
                  <a:pos x="wd2" y="hd2"/>
                </a:cxn>
                <a:cxn ang="16200000">
                  <a:pos x="wd2" y="hd2"/>
                </a:cxn>
              </a:cxnLst>
              <a:rect l="0" t="0" r="r" b="b"/>
              <a:pathLst>
                <a:path w="21600" h="21600" extrusionOk="0">
                  <a:moveTo>
                    <a:pt x="14478" y="0"/>
                  </a:moveTo>
                  <a:lnTo>
                    <a:pt x="9494" y="0"/>
                  </a:lnTo>
                  <a:lnTo>
                    <a:pt x="0" y="21600"/>
                  </a:lnTo>
                  <a:lnTo>
                    <a:pt x="4983" y="21600"/>
                  </a:lnTo>
                  <a:lnTo>
                    <a:pt x="7355" y="16201"/>
                  </a:lnTo>
                  <a:lnTo>
                    <a:pt x="21600" y="16201"/>
                  </a:lnTo>
                  <a:lnTo>
                    <a:pt x="19522" y="11473"/>
                  </a:lnTo>
                  <a:lnTo>
                    <a:pt x="9433" y="11473"/>
                  </a:lnTo>
                  <a:lnTo>
                    <a:pt x="11985" y="5662"/>
                  </a:lnTo>
                  <a:lnTo>
                    <a:pt x="16967" y="5662"/>
                  </a:lnTo>
                  <a:lnTo>
                    <a:pt x="1447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0" name="Shape">
              <a:extLst>
                <a:ext uri="{FF2B5EF4-FFF2-40B4-BE49-F238E27FC236}">
                  <a16:creationId xmlns:a16="http://schemas.microsoft.com/office/drawing/2014/main" id="{8724BFE6-8E91-2C9F-65FD-21D7C62327AB}"/>
                </a:ext>
              </a:extLst>
            </p:cNvPr>
            <p:cNvSpPr/>
            <p:nvPr/>
          </p:nvSpPr>
          <p:spPr>
            <a:xfrm>
              <a:off x="357308" y="91776"/>
              <a:ext cx="48059" cy="30590"/>
            </a:xfrm>
            <a:custGeom>
              <a:avLst/>
              <a:gdLst/>
              <a:ahLst/>
              <a:cxnLst>
                <a:cxn ang="0">
                  <a:pos x="wd2" y="hd2"/>
                </a:cxn>
                <a:cxn ang="5400000">
                  <a:pos x="wd2" y="hd2"/>
                </a:cxn>
                <a:cxn ang="10800000">
                  <a:pos x="wd2" y="hd2"/>
                </a:cxn>
                <a:cxn ang="16200000">
                  <a:pos x="wd2" y="hd2"/>
                </a:cxn>
              </a:cxnLst>
              <a:rect l="0" t="0" r="r" b="b"/>
              <a:pathLst>
                <a:path w="21600" h="21600" extrusionOk="0">
                  <a:moveTo>
                    <a:pt x="14631" y="0"/>
                  </a:moveTo>
                  <a:lnTo>
                    <a:pt x="0" y="0"/>
                  </a:lnTo>
                  <a:lnTo>
                    <a:pt x="6970" y="21600"/>
                  </a:lnTo>
                  <a:lnTo>
                    <a:pt x="21600" y="21600"/>
                  </a:lnTo>
                  <a:lnTo>
                    <a:pt x="1463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1" name="Shape">
              <a:extLst>
                <a:ext uri="{FF2B5EF4-FFF2-40B4-BE49-F238E27FC236}">
                  <a16:creationId xmlns:a16="http://schemas.microsoft.com/office/drawing/2014/main" id="{E32021AA-A157-65E2-8856-507ECCA20002}"/>
                </a:ext>
              </a:extLst>
            </p:cNvPr>
            <p:cNvSpPr/>
            <p:nvPr/>
          </p:nvSpPr>
          <p:spPr>
            <a:xfrm>
              <a:off x="199408" y="26769"/>
              <a:ext cx="34052" cy="21032"/>
            </a:xfrm>
            <a:custGeom>
              <a:avLst/>
              <a:gdLst/>
              <a:ahLst/>
              <a:cxnLst>
                <a:cxn ang="0">
                  <a:pos x="wd2" y="hd2"/>
                </a:cxn>
                <a:cxn ang="5400000">
                  <a:pos x="wd2" y="hd2"/>
                </a:cxn>
                <a:cxn ang="10800000">
                  <a:pos x="wd2" y="hd2"/>
                </a:cxn>
                <a:cxn ang="16200000">
                  <a:pos x="wd2" y="hd2"/>
                </a:cxn>
              </a:cxnLst>
              <a:rect l="0" t="0" r="r" b="b"/>
              <a:pathLst>
                <a:path w="21600" h="21600" extrusionOk="0">
                  <a:moveTo>
                    <a:pt x="20582" y="0"/>
                  </a:moveTo>
                  <a:lnTo>
                    <a:pt x="0" y="0"/>
                  </a:lnTo>
                  <a:lnTo>
                    <a:pt x="2183" y="3554"/>
                  </a:lnTo>
                  <a:lnTo>
                    <a:pt x="2232" y="18065"/>
                  </a:lnTo>
                  <a:lnTo>
                    <a:pt x="36" y="21600"/>
                  </a:lnTo>
                  <a:lnTo>
                    <a:pt x="20976" y="21600"/>
                  </a:lnTo>
                  <a:lnTo>
                    <a:pt x="21600" y="13689"/>
                  </a:lnTo>
                  <a:lnTo>
                    <a:pt x="21563" y="7911"/>
                  </a:lnTo>
                  <a:lnTo>
                    <a:pt x="20582"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2" name="Shape">
              <a:extLst>
                <a:ext uri="{FF2B5EF4-FFF2-40B4-BE49-F238E27FC236}">
                  <a16:creationId xmlns:a16="http://schemas.microsoft.com/office/drawing/2014/main" id="{F24C6A28-92A7-3887-0C6D-CCEEEE7787B1}"/>
                </a:ext>
              </a:extLst>
            </p:cNvPr>
            <p:cNvSpPr/>
            <p:nvPr/>
          </p:nvSpPr>
          <p:spPr>
            <a:xfrm>
              <a:off x="860477" y="0"/>
              <a:ext cx="99420" cy="12236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lnTo>
                    <a:pt x="21600" y="16872"/>
                  </a:lnTo>
                  <a:lnTo>
                    <a:pt x="6642" y="16872"/>
                  </a:lnTo>
                  <a:lnTo>
                    <a:pt x="6642" y="13163"/>
                  </a:lnTo>
                  <a:lnTo>
                    <a:pt x="20774" y="13163"/>
                  </a:lnTo>
                  <a:lnTo>
                    <a:pt x="20774" y="8435"/>
                  </a:lnTo>
                  <a:lnTo>
                    <a:pt x="6642" y="8435"/>
                  </a:lnTo>
                  <a:lnTo>
                    <a:pt x="6642" y="4724"/>
                  </a:lnTo>
                  <a:lnTo>
                    <a:pt x="21600" y="4724"/>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3" name="Shape">
              <a:extLst>
                <a:ext uri="{FF2B5EF4-FFF2-40B4-BE49-F238E27FC236}">
                  <a16:creationId xmlns:a16="http://schemas.microsoft.com/office/drawing/2014/main" id="{EF640FF7-233E-D92A-232E-3A552A56ADF8}"/>
                </a:ext>
              </a:extLst>
            </p:cNvPr>
            <p:cNvSpPr/>
            <p:nvPr/>
          </p:nvSpPr>
          <p:spPr>
            <a:xfrm>
              <a:off x="565996" y="91280"/>
              <a:ext cx="112964" cy="30852"/>
            </a:xfrm>
            <a:custGeom>
              <a:avLst/>
              <a:gdLst/>
              <a:ahLst/>
              <a:cxnLst>
                <a:cxn ang="0">
                  <a:pos x="wd2" y="hd2"/>
                </a:cxn>
                <a:cxn ang="5400000">
                  <a:pos x="wd2" y="hd2"/>
                </a:cxn>
                <a:cxn ang="10800000">
                  <a:pos x="wd2" y="hd2"/>
                </a:cxn>
                <a:cxn ang="16200000">
                  <a:pos x="wd2" y="hd2"/>
                </a:cxn>
              </a:cxnLst>
              <a:rect l="0" t="0" r="r" b="b"/>
              <a:pathLst>
                <a:path w="21600" h="21600" extrusionOk="0">
                  <a:moveTo>
                    <a:pt x="2567" y="0"/>
                  </a:moveTo>
                  <a:lnTo>
                    <a:pt x="0" y="16251"/>
                  </a:lnTo>
                  <a:lnTo>
                    <a:pt x="1542" y="18512"/>
                  </a:lnTo>
                  <a:lnTo>
                    <a:pt x="3155" y="20188"/>
                  </a:lnTo>
                  <a:lnTo>
                    <a:pt x="4833" y="21232"/>
                  </a:lnTo>
                  <a:lnTo>
                    <a:pt x="6569" y="21600"/>
                  </a:lnTo>
                  <a:lnTo>
                    <a:pt x="15330" y="21591"/>
                  </a:lnTo>
                  <a:lnTo>
                    <a:pt x="17889" y="19698"/>
                  </a:lnTo>
                  <a:lnTo>
                    <a:pt x="19976" y="14534"/>
                  </a:lnTo>
                  <a:lnTo>
                    <a:pt x="21381" y="6876"/>
                  </a:lnTo>
                  <a:lnTo>
                    <a:pt x="21600" y="2890"/>
                  </a:lnTo>
                  <a:lnTo>
                    <a:pt x="6569" y="2890"/>
                  </a:lnTo>
                  <a:lnTo>
                    <a:pt x="5519" y="2695"/>
                  </a:lnTo>
                  <a:lnTo>
                    <a:pt x="4498" y="2135"/>
                  </a:lnTo>
                  <a:lnTo>
                    <a:pt x="3512" y="1231"/>
                  </a:lnTo>
                  <a:lnTo>
                    <a:pt x="2567"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4" name="Shape">
              <a:extLst>
                <a:ext uri="{FF2B5EF4-FFF2-40B4-BE49-F238E27FC236}">
                  <a16:creationId xmlns:a16="http://schemas.microsoft.com/office/drawing/2014/main" id="{31820EBD-881A-577A-538C-9CFFBC6E2BEF}"/>
                </a:ext>
              </a:extLst>
            </p:cNvPr>
            <p:cNvSpPr/>
            <p:nvPr/>
          </p:nvSpPr>
          <p:spPr>
            <a:xfrm>
              <a:off x="565996" y="-2"/>
              <a:ext cx="114512" cy="95413"/>
            </a:xfrm>
            <a:custGeom>
              <a:avLst/>
              <a:gdLst/>
              <a:ahLst/>
              <a:cxnLst>
                <a:cxn ang="0">
                  <a:pos x="wd2" y="hd2"/>
                </a:cxn>
                <a:cxn ang="5400000">
                  <a:pos x="wd2" y="hd2"/>
                </a:cxn>
                <a:cxn ang="10800000">
                  <a:pos x="wd2" y="hd2"/>
                </a:cxn>
                <a:cxn ang="16200000">
                  <a:pos x="wd2" y="hd2"/>
                </a:cxn>
              </a:cxnLst>
              <a:rect l="0" t="0" r="r" b="b"/>
              <a:pathLst>
                <a:path w="21600" h="21600" extrusionOk="0">
                  <a:moveTo>
                    <a:pt x="15119" y="0"/>
                  </a:moveTo>
                  <a:lnTo>
                    <a:pt x="6480" y="0"/>
                  </a:lnTo>
                  <a:lnTo>
                    <a:pt x="3954" y="612"/>
                  </a:lnTo>
                  <a:lnTo>
                    <a:pt x="1895" y="2280"/>
                  </a:lnTo>
                  <a:lnTo>
                    <a:pt x="508" y="4756"/>
                  </a:lnTo>
                  <a:lnTo>
                    <a:pt x="0" y="7790"/>
                  </a:lnTo>
                  <a:lnTo>
                    <a:pt x="0" y="9056"/>
                  </a:lnTo>
                  <a:lnTo>
                    <a:pt x="508" y="12090"/>
                  </a:lnTo>
                  <a:lnTo>
                    <a:pt x="1895" y="14567"/>
                  </a:lnTo>
                  <a:lnTo>
                    <a:pt x="3954" y="16237"/>
                  </a:lnTo>
                  <a:lnTo>
                    <a:pt x="6480" y="16849"/>
                  </a:lnTo>
                  <a:lnTo>
                    <a:pt x="15200" y="16849"/>
                  </a:lnTo>
                  <a:lnTo>
                    <a:pt x="15849" y="17627"/>
                  </a:lnTo>
                  <a:lnTo>
                    <a:pt x="15849" y="20817"/>
                  </a:lnTo>
                  <a:lnTo>
                    <a:pt x="15200" y="21597"/>
                  </a:lnTo>
                  <a:lnTo>
                    <a:pt x="6480" y="21600"/>
                  </a:lnTo>
                  <a:lnTo>
                    <a:pt x="21308" y="21600"/>
                  </a:lnTo>
                  <a:lnTo>
                    <a:pt x="21600" y="19856"/>
                  </a:lnTo>
                  <a:lnTo>
                    <a:pt x="21600" y="18587"/>
                  </a:lnTo>
                  <a:lnTo>
                    <a:pt x="21092" y="15556"/>
                  </a:lnTo>
                  <a:lnTo>
                    <a:pt x="19706" y="13081"/>
                  </a:lnTo>
                  <a:lnTo>
                    <a:pt x="17647" y="11412"/>
                  </a:lnTo>
                  <a:lnTo>
                    <a:pt x="15122" y="10800"/>
                  </a:lnTo>
                  <a:lnTo>
                    <a:pt x="6400" y="10800"/>
                  </a:lnTo>
                  <a:lnTo>
                    <a:pt x="5748" y="10021"/>
                  </a:lnTo>
                  <a:lnTo>
                    <a:pt x="5748" y="6828"/>
                  </a:lnTo>
                  <a:lnTo>
                    <a:pt x="6400" y="6049"/>
                  </a:lnTo>
                  <a:lnTo>
                    <a:pt x="18717" y="6049"/>
                  </a:lnTo>
                  <a:lnTo>
                    <a:pt x="18717" y="428"/>
                  </a:lnTo>
                  <a:lnTo>
                    <a:pt x="17876" y="239"/>
                  </a:lnTo>
                  <a:lnTo>
                    <a:pt x="16980" y="106"/>
                  </a:lnTo>
                  <a:lnTo>
                    <a:pt x="16053" y="26"/>
                  </a:lnTo>
                  <a:lnTo>
                    <a:pt x="15119"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5" name="Shape">
              <a:extLst>
                <a:ext uri="{FF2B5EF4-FFF2-40B4-BE49-F238E27FC236}">
                  <a16:creationId xmlns:a16="http://schemas.microsoft.com/office/drawing/2014/main" id="{839D6678-0F30-64A0-A81E-3E78472998D1}"/>
                </a:ext>
              </a:extLst>
            </p:cNvPr>
            <p:cNvSpPr/>
            <p:nvPr/>
          </p:nvSpPr>
          <p:spPr>
            <a:xfrm>
              <a:off x="994337" y="0"/>
              <a:ext cx="91608" cy="1223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7216" y="21600"/>
                  </a:lnTo>
                  <a:lnTo>
                    <a:pt x="7216" y="4726"/>
                  </a:lnTo>
                  <a:lnTo>
                    <a:pt x="17951" y="4726"/>
                  </a:lnTo>
                  <a:lnTo>
                    <a:pt x="21600" y="3"/>
                  </a:lnTo>
                  <a:lnTo>
                    <a:pt x="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6" name="Shape">
              <a:extLst>
                <a:ext uri="{FF2B5EF4-FFF2-40B4-BE49-F238E27FC236}">
                  <a16:creationId xmlns:a16="http://schemas.microsoft.com/office/drawing/2014/main" id="{44F57D43-1274-D2C0-24FB-5DEFE496F341}"/>
                </a:ext>
              </a:extLst>
            </p:cNvPr>
            <p:cNvSpPr/>
            <p:nvPr/>
          </p:nvSpPr>
          <p:spPr>
            <a:xfrm>
              <a:off x="703683" y="0"/>
              <a:ext cx="64625"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0" y="21600"/>
                  </a:lnTo>
                  <a:lnTo>
                    <a:pt x="10220"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7" name="Shape">
              <a:extLst>
                <a:ext uri="{FF2B5EF4-FFF2-40B4-BE49-F238E27FC236}">
                  <a16:creationId xmlns:a16="http://schemas.microsoft.com/office/drawing/2014/main" id="{6F81D7AA-17FB-529B-7A0D-4526786DD50C}"/>
                </a:ext>
              </a:extLst>
            </p:cNvPr>
            <p:cNvSpPr/>
            <p:nvPr/>
          </p:nvSpPr>
          <p:spPr>
            <a:xfrm>
              <a:off x="734258" y="42198"/>
              <a:ext cx="91805" cy="80168"/>
            </a:xfrm>
            <a:custGeom>
              <a:avLst/>
              <a:gdLst/>
              <a:ahLst/>
              <a:cxnLst>
                <a:cxn ang="0">
                  <a:pos x="wd2" y="hd2"/>
                </a:cxn>
                <a:cxn ang="5400000">
                  <a:pos x="wd2" y="hd2"/>
                </a:cxn>
                <a:cxn ang="10800000">
                  <a:pos x="wd2" y="hd2"/>
                </a:cxn>
                <a:cxn ang="16200000">
                  <a:pos x="wd2" y="hd2"/>
                </a:cxn>
              </a:cxnLst>
              <a:rect l="0" t="0" r="r" b="b"/>
              <a:pathLst>
                <a:path w="21600" h="21600" extrusionOk="0">
                  <a:moveTo>
                    <a:pt x="8011" y="0"/>
                  </a:moveTo>
                  <a:lnTo>
                    <a:pt x="0" y="0"/>
                  </a:lnTo>
                  <a:lnTo>
                    <a:pt x="13499" y="21600"/>
                  </a:lnTo>
                  <a:lnTo>
                    <a:pt x="21600" y="21600"/>
                  </a:lnTo>
                  <a:lnTo>
                    <a:pt x="21600" y="10229"/>
                  </a:lnTo>
                  <a:lnTo>
                    <a:pt x="14404" y="10229"/>
                  </a:lnTo>
                  <a:lnTo>
                    <a:pt x="801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8" name="Rectangle">
              <a:extLst>
                <a:ext uri="{FF2B5EF4-FFF2-40B4-BE49-F238E27FC236}">
                  <a16:creationId xmlns:a16="http://schemas.microsoft.com/office/drawing/2014/main" id="{04E90E31-0D44-6060-18C4-04EDB2173C6A}"/>
                </a:ext>
              </a:extLst>
            </p:cNvPr>
            <p:cNvSpPr/>
            <p:nvPr/>
          </p:nvSpPr>
          <p:spPr>
            <a:xfrm>
              <a:off x="795478" y="113"/>
              <a:ext cx="30585"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9" name="Rectangle">
              <a:extLst>
                <a:ext uri="{FF2B5EF4-FFF2-40B4-BE49-F238E27FC236}">
                  <a16:creationId xmlns:a16="http://schemas.microsoft.com/office/drawing/2014/main" id="{5D89FADF-1523-B1B4-0455-FB22C3351AD6}"/>
                </a:ext>
              </a:extLst>
            </p:cNvPr>
            <p:cNvSpPr/>
            <p:nvPr/>
          </p:nvSpPr>
          <p:spPr>
            <a:xfrm>
              <a:off x="61334" y="26769"/>
              <a:ext cx="30610" cy="95595"/>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80" name="Shape">
              <a:extLst>
                <a:ext uri="{FF2B5EF4-FFF2-40B4-BE49-F238E27FC236}">
                  <a16:creationId xmlns:a16="http://schemas.microsoft.com/office/drawing/2014/main" id="{6506568C-06B3-AC1A-BA33-32969259AE1A}"/>
                </a:ext>
              </a:extLst>
            </p:cNvPr>
            <p:cNvSpPr/>
            <p:nvPr/>
          </p:nvSpPr>
          <p:spPr>
            <a:xfrm>
              <a:off x="-2" y="-2"/>
              <a:ext cx="91946" cy="2678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5"/>
                  </a:lnTo>
                  <a:lnTo>
                    <a:pt x="3633" y="21600"/>
                  </a:lnTo>
                  <a:lnTo>
                    <a:pt x="21600" y="21590"/>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81" name="Shape">
              <a:extLst>
                <a:ext uri="{FF2B5EF4-FFF2-40B4-BE49-F238E27FC236}">
                  <a16:creationId xmlns:a16="http://schemas.microsoft.com/office/drawing/2014/main" id="{EA0F79C9-CBA1-A18E-DCC7-95CB7571CCA2}"/>
                </a:ext>
              </a:extLst>
            </p:cNvPr>
            <p:cNvSpPr/>
            <p:nvPr/>
          </p:nvSpPr>
          <p:spPr>
            <a:xfrm>
              <a:off x="416838" y="0"/>
              <a:ext cx="64618"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1" y="21600"/>
                  </a:lnTo>
                  <a:lnTo>
                    <a:pt x="10221"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82" name="Shape">
              <a:extLst>
                <a:ext uri="{FF2B5EF4-FFF2-40B4-BE49-F238E27FC236}">
                  <a16:creationId xmlns:a16="http://schemas.microsoft.com/office/drawing/2014/main" id="{BBEA2834-1BDD-72F8-16D6-01C8FCEAC800}"/>
                </a:ext>
              </a:extLst>
            </p:cNvPr>
            <p:cNvSpPr/>
            <p:nvPr/>
          </p:nvSpPr>
          <p:spPr>
            <a:xfrm>
              <a:off x="447414" y="42198"/>
              <a:ext cx="91807" cy="80168"/>
            </a:xfrm>
            <a:custGeom>
              <a:avLst/>
              <a:gdLst/>
              <a:ahLst/>
              <a:cxnLst>
                <a:cxn ang="0">
                  <a:pos x="wd2" y="hd2"/>
                </a:cxn>
                <a:cxn ang="5400000">
                  <a:pos x="wd2" y="hd2"/>
                </a:cxn>
                <a:cxn ang="10800000">
                  <a:pos x="wd2" y="hd2"/>
                </a:cxn>
                <a:cxn ang="16200000">
                  <a:pos x="wd2" y="hd2"/>
                </a:cxn>
              </a:cxnLst>
              <a:rect l="0" t="0" r="r" b="b"/>
              <a:pathLst>
                <a:path w="21600" h="21600" extrusionOk="0">
                  <a:moveTo>
                    <a:pt x="8008" y="0"/>
                  </a:moveTo>
                  <a:lnTo>
                    <a:pt x="0" y="0"/>
                  </a:lnTo>
                  <a:lnTo>
                    <a:pt x="13499" y="21600"/>
                  </a:lnTo>
                  <a:lnTo>
                    <a:pt x="21600" y="21600"/>
                  </a:lnTo>
                  <a:lnTo>
                    <a:pt x="21600" y="10229"/>
                  </a:lnTo>
                  <a:lnTo>
                    <a:pt x="14401" y="10229"/>
                  </a:lnTo>
                  <a:lnTo>
                    <a:pt x="800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83" name="Rectangle">
              <a:extLst>
                <a:ext uri="{FF2B5EF4-FFF2-40B4-BE49-F238E27FC236}">
                  <a16:creationId xmlns:a16="http://schemas.microsoft.com/office/drawing/2014/main" id="{598A435C-4928-5DBD-8DD2-98FE25DC2D87}"/>
                </a:ext>
              </a:extLst>
            </p:cNvPr>
            <p:cNvSpPr/>
            <p:nvPr/>
          </p:nvSpPr>
          <p:spPr>
            <a:xfrm>
              <a:off x="508623" y="113"/>
              <a:ext cx="30598"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gr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50514786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pic>
        <p:nvPicPr>
          <p:cNvPr id="3" name="Picture Placeholder 433" descr="A desk with technical drawings, pencil and tools">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735044" cy="788724"/>
          </a:xfrm>
          <a:prstGeom prst="rect">
            <a:avLst/>
          </a:prstGeom>
        </p:spPr>
        <p:txBody>
          <a:bodyPr wrap="none" tIns="144000">
            <a:spAutoFit/>
          </a:bodyPr>
          <a:lstStyle>
            <a:lvl1pPr algn="r">
              <a:defRPr sz="1800" b="0" i="0">
                <a:solidFill>
                  <a:schemeClr val="tx1">
                    <a:lumMod val="50000"/>
                    <a:lumOff val="50000"/>
                  </a:schemeClr>
                </a:solidFill>
                <a:latin typeface="Apex New Book" panose="02010600040501010103" pitchFamily="2" charset="77"/>
                <a:ea typeface="Apex New Book"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35924340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66A86DB4-8A0E-5852-A8CA-D1F0D4A0FEF2}"/>
              </a:ext>
            </a:extLst>
          </p:cNvPr>
          <p:cNvSpPr/>
          <p:nvPr userDrawn="1"/>
        </p:nvSpPr>
        <p:spPr>
          <a:xfrm>
            <a:off x="0" y="0"/>
            <a:ext cx="12192000" cy="6858000"/>
          </a:xfrm>
          <a:prstGeom prst="rect">
            <a:avLst/>
          </a:prstGeom>
          <a:solidFill>
            <a:schemeClr val="bg2">
              <a:alpha val="16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92222241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pic>
        <p:nvPicPr>
          <p:cNvPr id="4" name="Picture Placeholder 115" descr="Aerial view of container ship">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94845499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93492736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3" name="Rectangle 2">
            <a:extLst>
              <a:ext uri="{FF2B5EF4-FFF2-40B4-BE49-F238E27FC236}">
                <a16:creationId xmlns:a16="http://schemas.microsoft.com/office/drawing/2014/main" id="{CA525C38-6FFD-DE61-F2F9-A74DA63DDA63}"/>
              </a:ext>
            </a:extLst>
          </p:cNvPr>
          <p:cNvSpPr/>
          <p:nvPr userDrawn="1"/>
        </p:nvSpPr>
        <p:spPr>
          <a:xfrm>
            <a:off x="0" y="0"/>
            <a:ext cx="12192000" cy="6858000"/>
          </a:xfrm>
          <a:prstGeom prst="rect">
            <a:avLst/>
          </a:prstGeom>
          <a:solidFill>
            <a:schemeClr val="bg2">
              <a:alpha val="2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452532" y="1559081"/>
            <a:ext cx="42057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18410172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3784C0-AEDF-10DD-4608-3BD04462041C}"/>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096932" y="1559081"/>
            <a:ext cx="45613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Graphic 4">
            <a:extLst>
              <a:ext uri="{FF2B5EF4-FFF2-40B4-BE49-F238E27FC236}">
                <a16:creationId xmlns:a16="http://schemas.microsoft.com/office/drawing/2014/main" id="{D1BD1A9C-0B6C-5E16-67BF-F46E6D548358}"/>
              </a:ext>
            </a:extLst>
          </p:cNvPr>
          <p:cNvSpPr/>
          <p:nvPr userDrawn="1"/>
        </p:nvSpPr>
        <p:spPr>
          <a:xfrm>
            <a:off x="629600" y="913946"/>
            <a:ext cx="9089796" cy="5365238"/>
          </a:xfrm>
          <a:custGeom>
            <a:avLst/>
            <a:gdLst>
              <a:gd name="connsiteX0" fmla="*/ 2718340 w 6829615"/>
              <a:gd name="connsiteY0" fmla="*/ 4031171 h 4031170"/>
              <a:gd name="connsiteX1" fmla="*/ 2288381 w 6829615"/>
              <a:gd name="connsiteY1" fmla="*/ 4028504 h 4031170"/>
              <a:gd name="connsiteX2" fmla="*/ 1978724 w 6829615"/>
              <a:gd name="connsiteY2" fmla="*/ 3663887 h 4031170"/>
              <a:gd name="connsiteX3" fmla="*/ 1978724 w 6829615"/>
              <a:gd name="connsiteY3" fmla="*/ 3314129 h 4031170"/>
              <a:gd name="connsiteX4" fmla="*/ 1742980 w 6829615"/>
              <a:gd name="connsiteY4" fmla="*/ 2885599 h 4031170"/>
              <a:gd name="connsiteX5" fmla="*/ 1743742 w 6829615"/>
              <a:gd name="connsiteY5" fmla="*/ 2627662 h 4031170"/>
              <a:gd name="connsiteX6" fmla="*/ 1603534 w 6829615"/>
              <a:gd name="connsiteY6" fmla="*/ 2383631 h 4031170"/>
              <a:gd name="connsiteX7" fmla="*/ 1603534 w 6829615"/>
              <a:gd name="connsiteY7" fmla="*/ 1988344 h 4031170"/>
              <a:gd name="connsiteX8" fmla="*/ 1563624 w 6829615"/>
              <a:gd name="connsiteY8" fmla="*/ 1916906 h 4031170"/>
              <a:gd name="connsiteX9" fmla="*/ 1009840 w 6829615"/>
              <a:gd name="connsiteY9" fmla="*/ 1916906 h 4031170"/>
              <a:gd name="connsiteX10" fmla="*/ 947833 w 6829615"/>
              <a:gd name="connsiteY10" fmla="*/ 2024443 h 4031170"/>
              <a:gd name="connsiteX11" fmla="*/ 351282 w 6829615"/>
              <a:gd name="connsiteY11" fmla="*/ 2024443 h 4031170"/>
              <a:gd name="connsiteX12" fmla="*/ 0 w 6829615"/>
              <a:gd name="connsiteY12" fmla="*/ 1478661 h 4031170"/>
              <a:gd name="connsiteX13" fmla="*/ 0 w 6829615"/>
              <a:gd name="connsiteY13" fmla="*/ 860965 h 4031170"/>
              <a:gd name="connsiteX14" fmla="*/ 512636 w 6829615"/>
              <a:gd name="connsiteY14" fmla="*/ 0 h 4031170"/>
              <a:gd name="connsiteX15" fmla="*/ 1361408 w 6829615"/>
              <a:gd name="connsiteY15" fmla="*/ 0 h 4031170"/>
              <a:gd name="connsiteX16" fmla="*/ 1537526 w 6829615"/>
              <a:gd name="connsiteY16" fmla="*/ 290417 h 4031170"/>
              <a:gd name="connsiteX17" fmla="*/ 1638967 w 6829615"/>
              <a:gd name="connsiteY17" fmla="*/ 289751 h 4031170"/>
              <a:gd name="connsiteX18" fmla="*/ 1798130 w 6829615"/>
              <a:gd name="connsiteY18" fmla="*/ 0 h 4031170"/>
              <a:gd name="connsiteX19" fmla="*/ 6829616 w 6829615"/>
              <a:gd name="connsiteY19" fmla="*/ 0 h 4031170"/>
              <a:gd name="connsiteX20" fmla="*/ 6829616 w 6829615"/>
              <a:gd name="connsiteY20" fmla="*/ 161925 h 4031170"/>
              <a:gd name="connsiteX21" fmla="*/ 1893951 w 6829615"/>
              <a:gd name="connsiteY21" fmla="*/ 161925 h 4031170"/>
              <a:gd name="connsiteX22" fmla="*/ 1735169 w 6829615"/>
              <a:gd name="connsiteY22" fmla="*/ 451104 h 4031170"/>
              <a:gd name="connsiteX23" fmla="*/ 1446752 w 6829615"/>
              <a:gd name="connsiteY23" fmla="*/ 452914 h 4031170"/>
              <a:gd name="connsiteX24" fmla="*/ 1270254 w 6829615"/>
              <a:gd name="connsiteY24" fmla="*/ 161925 h 4031170"/>
              <a:gd name="connsiteX25" fmla="*/ 604647 w 6829615"/>
              <a:gd name="connsiteY25" fmla="*/ 161925 h 4031170"/>
              <a:gd name="connsiteX26" fmla="*/ 161925 w 6829615"/>
              <a:gd name="connsiteY26" fmla="*/ 905447 h 4031170"/>
              <a:gd name="connsiteX27" fmla="*/ 161925 w 6829615"/>
              <a:gd name="connsiteY27" fmla="*/ 1431036 h 4031170"/>
              <a:gd name="connsiteX28" fmla="*/ 439674 w 6829615"/>
              <a:gd name="connsiteY28" fmla="*/ 1862518 h 4031170"/>
              <a:gd name="connsiteX29" fmla="*/ 854297 w 6829615"/>
              <a:gd name="connsiteY29" fmla="*/ 1862518 h 4031170"/>
              <a:gd name="connsiteX30" fmla="*/ 916305 w 6829615"/>
              <a:gd name="connsiteY30" fmla="*/ 1754981 h 4031170"/>
              <a:gd name="connsiteX31" fmla="*/ 1658684 w 6829615"/>
              <a:gd name="connsiteY31" fmla="*/ 1754981 h 4031170"/>
              <a:gd name="connsiteX32" fmla="*/ 1765459 w 6829615"/>
              <a:gd name="connsiteY32" fmla="*/ 1946148 h 4031170"/>
              <a:gd name="connsiteX33" fmla="*/ 1765459 w 6829615"/>
              <a:gd name="connsiteY33" fmla="*/ 2340388 h 4031170"/>
              <a:gd name="connsiteX34" fmla="*/ 1905762 w 6829615"/>
              <a:gd name="connsiteY34" fmla="*/ 2584704 h 4031170"/>
              <a:gd name="connsiteX35" fmla="*/ 1905000 w 6829615"/>
              <a:gd name="connsiteY35" fmla="*/ 2844260 h 4031170"/>
              <a:gd name="connsiteX36" fmla="*/ 2140649 w 6829615"/>
              <a:gd name="connsiteY36" fmla="*/ 3272504 h 4031170"/>
              <a:gd name="connsiteX37" fmla="*/ 2140649 w 6829615"/>
              <a:gd name="connsiteY37" fmla="*/ 3604451 h 4031170"/>
              <a:gd name="connsiteX38" fmla="*/ 2363724 w 6829615"/>
              <a:gd name="connsiteY38" fmla="*/ 3867055 h 4031170"/>
              <a:gd name="connsiteX39" fmla="*/ 2627090 w 6829615"/>
              <a:gd name="connsiteY39" fmla="*/ 3868674 h 4031170"/>
              <a:gd name="connsiteX40" fmla="*/ 2764250 w 6829615"/>
              <a:gd name="connsiteY40" fmla="*/ 3640646 h 4031170"/>
              <a:gd name="connsiteX41" fmla="*/ 2764250 w 6829615"/>
              <a:gd name="connsiteY41" fmla="*/ 3422047 h 4031170"/>
              <a:gd name="connsiteX42" fmla="*/ 3150203 w 6829615"/>
              <a:gd name="connsiteY42" fmla="*/ 2817019 h 4031170"/>
              <a:gd name="connsiteX43" fmla="*/ 3150203 w 6829615"/>
              <a:gd name="connsiteY43" fmla="*/ 2411444 h 4031170"/>
              <a:gd name="connsiteX44" fmla="*/ 3374231 w 6829615"/>
              <a:gd name="connsiteY44" fmla="*/ 2058067 h 4031170"/>
              <a:gd name="connsiteX45" fmla="*/ 3595973 w 6829615"/>
              <a:gd name="connsiteY45" fmla="*/ 2060448 h 4031170"/>
              <a:gd name="connsiteX46" fmla="*/ 3872960 w 6829615"/>
              <a:gd name="connsiteY46" fmla="*/ 1576007 h 4031170"/>
              <a:gd name="connsiteX47" fmla="*/ 3284982 w 6829615"/>
              <a:gd name="connsiteY47" fmla="*/ 1576007 h 4031170"/>
              <a:gd name="connsiteX48" fmla="*/ 3057049 w 6829615"/>
              <a:gd name="connsiteY48" fmla="*/ 1184529 h 4031170"/>
              <a:gd name="connsiteX49" fmla="*/ 3057525 w 6829615"/>
              <a:gd name="connsiteY49" fmla="*/ 867728 h 4031170"/>
              <a:gd name="connsiteX50" fmla="*/ 2748724 w 6829615"/>
              <a:gd name="connsiteY50" fmla="*/ 440912 h 4031170"/>
              <a:gd name="connsiteX51" fmla="*/ 2058638 w 6829615"/>
              <a:gd name="connsiteY51" fmla="*/ 440912 h 4031170"/>
              <a:gd name="connsiteX52" fmla="*/ 1873853 w 6829615"/>
              <a:gd name="connsiteY52" fmla="*/ 778097 h 4031170"/>
              <a:gd name="connsiteX53" fmla="*/ 1305116 w 6829615"/>
              <a:gd name="connsiteY53" fmla="*/ 778097 h 4031170"/>
              <a:gd name="connsiteX54" fmla="*/ 1102233 w 6829615"/>
              <a:gd name="connsiteY54" fmla="*/ 431387 h 4031170"/>
              <a:gd name="connsiteX55" fmla="*/ 739426 w 6829615"/>
              <a:gd name="connsiteY55" fmla="*/ 431387 h 4031170"/>
              <a:gd name="connsiteX56" fmla="*/ 421196 w 6829615"/>
              <a:gd name="connsiteY56" fmla="*/ 995077 h 4031170"/>
              <a:gd name="connsiteX57" fmla="*/ 428435 w 6829615"/>
              <a:gd name="connsiteY57" fmla="*/ 1339787 h 4031170"/>
              <a:gd name="connsiteX58" fmla="*/ 598075 w 6829615"/>
              <a:gd name="connsiteY58" fmla="*/ 1584389 h 4031170"/>
              <a:gd name="connsiteX59" fmla="*/ 720471 w 6829615"/>
              <a:gd name="connsiteY59" fmla="*/ 1584389 h 4031170"/>
              <a:gd name="connsiteX60" fmla="*/ 823817 w 6829615"/>
              <a:gd name="connsiteY60" fmla="*/ 1449229 h 4031170"/>
              <a:gd name="connsiteX61" fmla="*/ 1788795 w 6829615"/>
              <a:gd name="connsiteY61" fmla="*/ 1449229 h 4031170"/>
              <a:gd name="connsiteX62" fmla="*/ 2030825 w 6829615"/>
              <a:gd name="connsiteY62" fmla="*/ 1890046 h 4031170"/>
              <a:gd name="connsiteX63" fmla="*/ 2030825 w 6829615"/>
              <a:gd name="connsiteY63" fmla="*/ 2294763 h 4031170"/>
              <a:gd name="connsiteX64" fmla="*/ 2171414 w 6829615"/>
              <a:gd name="connsiteY64" fmla="*/ 2536222 h 4031170"/>
              <a:gd name="connsiteX65" fmla="*/ 2171414 w 6829615"/>
              <a:gd name="connsiteY65" fmla="*/ 2782348 h 4031170"/>
              <a:gd name="connsiteX66" fmla="*/ 2424017 w 6829615"/>
              <a:gd name="connsiteY66" fmla="*/ 3204782 h 4031170"/>
              <a:gd name="connsiteX67" fmla="*/ 2424017 w 6829615"/>
              <a:gd name="connsiteY67" fmla="*/ 3455861 h 4031170"/>
              <a:gd name="connsiteX68" fmla="*/ 2493740 w 6829615"/>
              <a:gd name="connsiteY68" fmla="*/ 3546824 h 4031170"/>
              <a:gd name="connsiteX69" fmla="*/ 2523554 w 6829615"/>
              <a:gd name="connsiteY69" fmla="*/ 3497485 h 4031170"/>
              <a:gd name="connsiteX70" fmla="*/ 2523554 w 6829615"/>
              <a:gd name="connsiteY70" fmla="*/ 3311366 h 4031170"/>
              <a:gd name="connsiteX71" fmla="*/ 2882741 w 6829615"/>
              <a:gd name="connsiteY71" fmla="*/ 2736723 h 4031170"/>
              <a:gd name="connsiteX72" fmla="*/ 2885694 w 6829615"/>
              <a:gd name="connsiteY72" fmla="*/ 2291906 h 4031170"/>
              <a:gd name="connsiteX73" fmla="*/ 3159919 w 6829615"/>
              <a:gd name="connsiteY73" fmla="*/ 1831372 h 4031170"/>
              <a:gd name="connsiteX74" fmla="*/ 3448907 w 6829615"/>
              <a:gd name="connsiteY74" fmla="*/ 1830324 h 4031170"/>
              <a:gd name="connsiteX75" fmla="*/ 3463671 w 6829615"/>
              <a:gd name="connsiteY75" fmla="*/ 1805464 h 4031170"/>
              <a:gd name="connsiteX76" fmla="*/ 3139345 w 6829615"/>
              <a:gd name="connsiteY76" fmla="*/ 1804226 h 4031170"/>
              <a:gd name="connsiteX77" fmla="*/ 2795969 w 6829615"/>
              <a:gd name="connsiteY77" fmla="*/ 1241489 h 4031170"/>
              <a:gd name="connsiteX78" fmla="*/ 2806637 w 6829615"/>
              <a:gd name="connsiteY78" fmla="*/ 959072 h 4031170"/>
              <a:gd name="connsiteX79" fmla="*/ 2635949 w 6829615"/>
              <a:gd name="connsiteY79" fmla="*/ 708470 h 4031170"/>
              <a:gd name="connsiteX80" fmla="*/ 2205990 w 6829615"/>
              <a:gd name="connsiteY80" fmla="*/ 706184 h 4031170"/>
              <a:gd name="connsiteX81" fmla="*/ 2018062 w 6829615"/>
              <a:gd name="connsiteY81" fmla="*/ 1035939 h 4031170"/>
              <a:gd name="connsiteX82" fmla="*/ 1136618 w 6829615"/>
              <a:gd name="connsiteY82" fmla="*/ 1035939 h 4031170"/>
              <a:gd name="connsiteX83" fmla="*/ 966883 w 6829615"/>
              <a:gd name="connsiteY83" fmla="*/ 719423 h 4031170"/>
              <a:gd name="connsiteX84" fmla="*/ 906685 w 6829615"/>
              <a:gd name="connsiteY84" fmla="*/ 719423 h 4031170"/>
              <a:gd name="connsiteX85" fmla="*/ 707708 w 6829615"/>
              <a:gd name="connsiteY85" fmla="*/ 1096709 h 4031170"/>
              <a:gd name="connsiteX86" fmla="*/ 708946 w 6829615"/>
              <a:gd name="connsiteY86" fmla="*/ 1153954 h 4031170"/>
              <a:gd name="connsiteX87" fmla="*/ 2203990 w 6829615"/>
              <a:gd name="connsiteY87" fmla="*/ 1154811 h 4031170"/>
              <a:gd name="connsiteX88" fmla="*/ 2355342 w 6829615"/>
              <a:gd name="connsiteY88" fmla="*/ 858298 h 4031170"/>
              <a:gd name="connsiteX89" fmla="*/ 2559749 w 6829615"/>
              <a:gd name="connsiteY89" fmla="*/ 858298 h 4031170"/>
              <a:gd name="connsiteX90" fmla="*/ 2688812 w 6829615"/>
              <a:gd name="connsiteY90" fmla="*/ 1028414 h 4031170"/>
              <a:gd name="connsiteX91" fmla="*/ 2688812 w 6829615"/>
              <a:gd name="connsiteY91" fmla="*/ 1353217 h 4031170"/>
              <a:gd name="connsiteX92" fmla="*/ 3007519 w 6829615"/>
              <a:gd name="connsiteY92" fmla="*/ 1887664 h 4031170"/>
              <a:gd name="connsiteX93" fmla="*/ 2767394 w 6829615"/>
              <a:gd name="connsiteY93" fmla="*/ 2247900 h 4031170"/>
              <a:gd name="connsiteX94" fmla="*/ 2761583 w 6829615"/>
              <a:gd name="connsiteY94" fmla="*/ 2718149 h 4031170"/>
              <a:gd name="connsiteX95" fmla="*/ 2500313 w 6829615"/>
              <a:gd name="connsiteY95" fmla="*/ 3111532 h 4031170"/>
              <a:gd name="connsiteX96" fmla="*/ 2262378 w 6829615"/>
              <a:gd name="connsiteY96" fmla="*/ 2712149 h 4031170"/>
              <a:gd name="connsiteX97" fmla="*/ 2262378 w 6829615"/>
              <a:gd name="connsiteY97" fmla="*/ 2427446 h 4031170"/>
              <a:gd name="connsiteX98" fmla="*/ 2158460 w 6829615"/>
              <a:gd name="connsiteY98" fmla="*/ 2257139 h 4031170"/>
              <a:gd name="connsiteX99" fmla="*/ 2158460 w 6829615"/>
              <a:gd name="connsiteY99" fmla="*/ 1856708 h 4031170"/>
              <a:gd name="connsiteX100" fmla="*/ 1913192 w 6829615"/>
              <a:gd name="connsiteY100" fmla="*/ 1441323 h 4031170"/>
              <a:gd name="connsiteX101" fmla="*/ 2415635 w 6829615"/>
              <a:gd name="connsiteY101" fmla="*/ 1441323 h 4031170"/>
              <a:gd name="connsiteX102" fmla="*/ 2683859 w 6829615"/>
              <a:gd name="connsiteY102" fmla="*/ 1863090 h 4031170"/>
              <a:gd name="connsiteX103" fmla="*/ 2526887 w 6829615"/>
              <a:gd name="connsiteY103" fmla="*/ 2100072 h 4031170"/>
              <a:gd name="connsiteX104" fmla="*/ 2526887 w 6829615"/>
              <a:gd name="connsiteY104" fmla="*/ 2145125 h 4031170"/>
              <a:gd name="connsiteX105" fmla="*/ 2364962 w 6829615"/>
              <a:gd name="connsiteY105" fmla="*/ 2145125 h 4031170"/>
              <a:gd name="connsiteX106" fmla="*/ 2364962 w 6829615"/>
              <a:gd name="connsiteY106" fmla="*/ 2051399 h 4031170"/>
              <a:gd name="connsiteX107" fmla="*/ 2490788 w 6829615"/>
              <a:gd name="connsiteY107" fmla="*/ 1861280 h 4031170"/>
              <a:gd name="connsiteX108" fmla="*/ 2326672 w 6829615"/>
              <a:gd name="connsiteY108" fmla="*/ 1603248 h 4031170"/>
              <a:gd name="connsiteX109" fmla="*/ 2196846 w 6829615"/>
              <a:gd name="connsiteY109" fmla="*/ 1603248 h 4031170"/>
              <a:gd name="connsiteX110" fmla="*/ 2320385 w 6829615"/>
              <a:gd name="connsiteY110" fmla="*/ 1812417 h 4031170"/>
              <a:gd name="connsiteX111" fmla="*/ 2320385 w 6829615"/>
              <a:gd name="connsiteY111" fmla="*/ 2211705 h 4031170"/>
              <a:gd name="connsiteX112" fmla="*/ 2424303 w 6829615"/>
              <a:gd name="connsiteY112" fmla="*/ 2381917 h 4031170"/>
              <a:gd name="connsiteX113" fmla="*/ 2424303 w 6829615"/>
              <a:gd name="connsiteY113" fmla="*/ 2667572 h 4031170"/>
              <a:gd name="connsiteX114" fmla="*/ 2507742 w 6829615"/>
              <a:gd name="connsiteY114" fmla="*/ 2807684 h 4031170"/>
              <a:gd name="connsiteX115" fmla="*/ 2600325 w 6829615"/>
              <a:gd name="connsiteY115" fmla="*/ 2668334 h 4031170"/>
              <a:gd name="connsiteX116" fmla="*/ 2606040 w 6829615"/>
              <a:gd name="connsiteY116" fmla="*/ 2197894 h 4031170"/>
              <a:gd name="connsiteX117" fmla="*/ 2816066 w 6829615"/>
              <a:gd name="connsiteY117" fmla="*/ 1882902 h 4031170"/>
              <a:gd name="connsiteX118" fmla="*/ 2526887 w 6829615"/>
              <a:gd name="connsiteY118" fmla="*/ 1397794 h 4031170"/>
              <a:gd name="connsiteX119" fmla="*/ 2526887 w 6829615"/>
              <a:gd name="connsiteY119" fmla="*/ 1082897 h 4031170"/>
              <a:gd name="connsiteX120" fmla="*/ 2479358 w 6829615"/>
              <a:gd name="connsiteY120" fmla="*/ 1020223 h 4031170"/>
              <a:gd name="connsiteX121" fmla="*/ 2454497 w 6829615"/>
              <a:gd name="connsiteY121" fmla="*/ 1020223 h 4031170"/>
              <a:gd name="connsiteX122" fmla="*/ 2303145 w 6829615"/>
              <a:gd name="connsiteY122" fmla="*/ 1316831 h 4031170"/>
              <a:gd name="connsiteX123" fmla="*/ 759143 w 6829615"/>
              <a:gd name="connsiteY123" fmla="*/ 1315974 h 4031170"/>
              <a:gd name="connsiteX124" fmla="*/ 686562 w 6829615"/>
              <a:gd name="connsiteY124" fmla="*/ 1377315 h 4031170"/>
              <a:gd name="connsiteX125" fmla="*/ 602647 w 6829615"/>
              <a:gd name="connsiteY125" fmla="*/ 1378744 h 4031170"/>
              <a:gd name="connsiteX126" fmla="*/ 550259 w 6829615"/>
              <a:gd name="connsiteY126" fmla="*/ 1309402 h 4031170"/>
              <a:gd name="connsiteX127" fmla="*/ 545021 w 6829615"/>
              <a:gd name="connsiteY127" fmla="*/ 1058228 h 4031170"/>
              <a:gd name="connsiteX128" fmla="*/ 808958 w 6829615"/>
              <a:gd name="connsiteY128" fmla="*/ 557498 h 4031170"/>
              <a:gd name="connsiteX129" fmla="*/ 1063752 w 6829615"/>
              <a:gd name="connsiteY129" fmla="*/ 557498 h 4031170"/>
              <a:gd name="connsiteX130" fmla="*/ 1233583 w 6829615"/>
              <a:gd name="connsiteY130" fmla="*/ 874014 h 4031170"/>
              <a:gd name="connsiteX131" fmla="*/ 1923955 w 6829615"/>
              <a:gd name="connsiteY131" fmla="*/ 874014 h 4031170"/>
              <a:gd name="connsiteX132" fmla="*/ 2112264 w 6829615"/>
              <a:gd name="connsiteY132" fmla="*/ 543687 h 4031170"/>
              <a:gd name="connsiteX133" fmla="*/ 2721864 w 6829615"/>
              <a:gd name="connsiteY133" fmla="*/ 547021 h 4031170"/>
              <a:gd name="connsiteX134" fmla="*/ 2970371 w 6829615"/>
              <a:gd name="connsiteY134" fmla="*/ 911924 h 4031170"/>
              <a:gd name="connsiteX135" fmla="*/ 2959608 w 6829615"/>
              <a:gd name="connsiteY135" fmla="*/ 1198721 h 4031170"/>
              <a:gd name="connsiteX136" fmla="*/ 3230404 w 6829615"/>
              <a:gd name="connsiteY136" fmla="*/ 1642682 h 4031170"/>
              <a:gd name="connsiteX137" fmla="*/ 3747326 w 6829615"/>
              <a:gd name="connsiteY137" fmla="*/ 1644587 h 4031170"/>
              <a:gd name="connsiteX138" fmla="*/ 3541300 w 6829615"/>
              <a:gd name="connsiteY138" fmla="*/ 1991868 h 4031170"/>
              <a:gd name="connsiteX139" fmla="*/ 3252216 w 6829615"/>
              <a:gd name="connsiteY139" fmla="*/ 1993011 h 4031170"/>
              <a:gd name="connsiteX140" fmla="*/ 3047333 w 6829615"/>
              <a:gd name="connsiteY140" fmla="*/ 2336959 h 4031170"/>
              <a:gd name="connsiteX141" fmla="*/ 3044381 w 6829615"/>
              <a:gd name="connsiteY141" fmla="*/ 2783681 h 4031170"/>
              <a:gd name="connsiteX142" fmla="*/ 2685479 w 6829615"/>
              <a:gd name="connsiteY142" fmla="*/ 3357848 h 4031170"/>
              <a:gd name="connsiteX143" fmla="*/ 2685479 w 6829615"/>
              <a:gd name="connsiteY143" fmla="*/ 3542633 h 4031170"/>
              <a:gd name="connsiteX144" fmla="*/ 2572417 w 6829615"/>
              <a:gd name="connsiteY144" fmla="*/ 3729704 h 4031170"/>
              <a:gd name="connsiteX145" fmla="*/ 2429923 w 6829615"/>
              <a:gd name="connsiteY145" fmla="*/ 3729704 h 4031170"/>
              <a:gd name="connsiteX146" fmla="*/ 2262092 w 6829615"/>
              <a:gd name="connsiteY146" fmla="*/ 3510820 h 4031170"/>
              <a:gd name="connsiteX147" fmla="*/ 2262092 w 6829615"/>
              <a:gd name="connsiteY147" fmla="*/ 3249454 h 4031170"/>
              <a:gd name="connsiteX148" fmla="*/ 2009489 w 6829615"/>
              <a:gd name="connsiteY148" fmla="*/ 2827115 h 4031170"/>
              <a:gd name="connsiteX149" fmla="*/ 2009489 w 6829615"/>
              <a:gd name="connsiteY149" fmla="*/ 2579941 h 4031170"/>
              <a:gd name="connsiteX150" fmla="*/ 1868900 w 6829615"/>
              <a:gd name="connsiteY150" fmla="*/ 2338483 h 4031170"/>
              <a:gd name="connsiteX151" fmla="*/ 1868900 w 6829615"/>
              <a:gd name="connsiteY151" fmla="*/ 1931575 h 4031170"/>
              <a:gd name="connsiteX152" fmla="*/ 1692974 w 6829615"/>
              <a:gd name="connsiteY152" fmla="*/ 1611154 h 4031170"/>
              <a:gd name="connsiteX153" fmla="*/ 903827 w 6829615"/>
              <a:gd name="connsiteY153" fmla="*/ 1611154 h 4031170"/>
              <a:gd name="connsiteX154" fmla="*/ 800481 w 6829615"/>
              <a:gd name="connsiteY154" fmla="*/ 1746314 h 4031170"/>
              <a:gd name="connsiteX155" fmla="*/ 513398 w 6829615"/>
              <a:gd name="connsiteY155" fmla="*/ 1746314 h 4031170"/>
              <a:gd name="connsiteX156" fmla="*/ 267653 w 6829615"/>
              <a:gd name="connsiteY156" fmla="*/ 1391984 h 4031170"/>
              <a:gd name="connsiteX157" fmla="*/ 258413 w 6829615"/>
              <a:gd name="connsiteY157" fmla="*/ 954119 h 4031170"/>
              <a:gd name="connsiteX158" fmla="*/ 644843 w 6829615"/>
              <a:gd name="connsiteY158" fmla="*/ 269462 h 4031170"/>
              <a:gd name="connsiteX159" fmla="*/ 1195102 w 6829615"/>
              <a:gd name="connsiteY159" fmla="*/ 269462 h 4031170"/>
              <a:gd name="connsiteX160" fmla="*/ 1397984 w 6829615"/>
              <a:gd name="connsiteY160" fmla="*/ 616172 h 4031170"/>
              <a:gd name="connsiteX161" fmla="*/ 1777937 w 6829615"/>
              <a:gd name="connsiteY161" fmla="*/ 616172 h 4031170"/>
              <a:gd name="connsiteX162" fmla="*/ 1962722 w 6829615"/>
              <a:gd name="connsiteY162" fmla="*/ 278987 h 4031170"/>
              <a:gd name="connsiteX163" fmla="*/ 2831402 w 6829615"/>
              <a:gd name="connsiteY163" fmla="*/ 278987 h 4031170"/>
              <a:gd name="connsiteX164" fmla="*/ 3219545 w 6829615"/>
              <a:gd name="connsiteY164" fmla="*/ 815435 h 4031170"/>
              <a:gd name="connsiteX165" fmla="*/ 3219069 w 6829615"/>
              <a:gd name="connsiteY165" fmla="*/ 1140905 h 4031170"/>
              <a:gd name="connsiteX166" fmla="*/ 3378041 w 6829615"/>
              <a:gd name="connsiteY166" fmla="*/ 1414082 h 4031170"/>
              <a:gd name="connsiteX167" fmla="*/ 4152138 w 6829615"/>
              <a:gd name="connsiteY167" fmla="*/ 1414082 h 4031170"/>
              <a:gd name="connsiteX168" fmla="*/ 3689318 w 6829615"/>
              <a:gd name="connsiteY168" fmla="*/ 2223326 h 4031170"/>
              <a:gd name="connsiteX169" fmla="*/ 3462719 w 6829615"/>
              <a:gd name="connsiteY169" fmla="*/ 2220944 h 4031170"/>
              <a:gd name="connsiteX170" fmla="*/ 3312128 w 6829615"/>
              <a:gd name="connsiteY170" fmla="*/ 2458498 h 4031170"/>
              <a:gd name="connsiteX171" fmla="*/ 3312128 w 6829615"/>
              <a:gd name="connsiteY171" fmla="*/ 2864263 h 4031170"/>
              <a:gd name="connsiteX172" fmla="*/ 2926175 w 6829615"/>
              <a:gd name="connsiteY172" fmla="*/ 3469386 h 4031170"/>
              <a:gd name="connsiteX173" fmla="*/ 2926175 w 6829615"/>
              <a:gd name="connsiteY173" fmla="*/ 3685604 h 4031170"/>
              <a:gd name="connsiteX174" fmla="*/ 2718340 w 6829615"/>
              <a:gd name="connsiteY174" fmla="*/ 4031171 h 403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6829615" h="4031170">
                <a:moveTo>
                  <a:pt x="2718340" y="4031171"/>
                </a:moveTo>
                <a:lnTo>
                  <a:pt x="2288381" y="4028504"/>
                </a:lnTo>
                <a:lnTo>
                  <a:pt x="1978724" y="3663887"/>
                </a:lnTo>
                <a:lnTo>
                  <a:pt x="1978724" y="3314129"/>
                </a:lnTo>
                <a:lnTo>
                  <a:pt x="1742980" y="2885599"/>
                </a:lnTo>
                <a:lnTo>
                  <a:pt x="1743742" y="2627662"/>
                </a:lnTo>
                <a:lnTo>
                  <a:pt x="1603534" y="2383631"/>
                </a:lnTo>
                <a:lnTo>
                  <a:pt x="1603534" y="1988344"/>
                </a:lnTo>
                <a:lnTo>
                  <a:pt x="1563624" y="1916906"/>
                </a:lnTo>
                <a:lnTo>
                  <a:pt x="1009840" y="1916906"/>
                </a:lnTo>
                <a:lnTo>
                  <a:pt x="947833" y="2024443"/>
                </a:lnTo>
                <a:lnTo>
                  <a:pt x="351282" y="2024443"/>
                </a:lnTo>
                <a:lnTo>
                  <a:pt x="0" y="1478661"/>
                </a:lnTo>
                <a:lnTo>
                  <a:pt x="0" y="860965"/>
                </a:lnTo>
                <a:lnTo>
                  <a:pt x="512636" y="0"/>
                </a:lnTo>
                <a:lnTo>
                  <a:pt x="1361408" y="0"/>
                </a:lnTo>
                <a:lnTo>
                  <a:pt x="1537526" y="290417"/>
                </a:lnTo>
                <a:lnTo>
                  <a:pt x="1638967" y="289751"/>
                </a:lnTo>
                <a:lnTo>
                  <a:pt x="1798130" y="0"/>
                </a:lnTo>
                <a:lnTo>
                  <a:pt x="6829616" y="0"/>
                </a:lnTo>
                <a:lnTo>
                  <a:pt x="6829616" y="161925"/>
                </a:lnTo>
                <a:lnTo>
                  <a:pt x="1893951" y="161925"/>
                </a:lnTo>
                <a:lnTo>
                  <a:pt x="1735169" y="451104"/>
                </a:lnTo>
                <a:lnTo>
                  <a:pt x="1446752" y="452914"/>
                </a:lnTo>
                <a:lnTo>
                  <a:pt x="1270254" y="161925"/>
                </a:lnTo>
                <a:lnTo>
                  <a:pt x="604647" y="161925"/>
                </a:lnTo>
                <a:lnTo>
                  <a:pt x="161925" y="905447"/>
                </a:lnTo>
                <a:lnTo>
                  <a:pt x="161925" y="1431036"/>
                </a:lnTo>
                <a:lnTo>
                  <a:pt x="439674" y="1862518"/>
                </a:lnTo>
                <a:lnTo>
                  <a:pt x="854297" y="1862518"/>
                </a:lnTo>
                <a:lnTo>
                  <a:pt x="916305" y="1754981"/>
                </a:lnTo>
                <a:lnTo>
                  <a:pt x="1658684" y="1754981"/>
                </a:lnTo>
                <a:lnTo>
                  <a:pt x="1765459" y="1946148"/>
                </a:lnTo>
                <a:lnTo>
                  <a:pt x="1765459" y="2340388"/>
                </a:lnTo>
                <a:lnTo>
                  <a:pt x="1905762" y="2584704"/>
                </a:lnTo>
                <a:lnTo>
                  <a:pt x="1905000" y="2844260"/>
                </a:lnTo>
                <a:lnTo>
                  <a:pt x="2140649" y="3272504"/>
                </a:lnTo>
                <a:lnTo>
                  <a:pt x="2140649" y="3604451"/>
                </a:lnTo>
                <a:lnTo>
                  <a:pt x="2363724" y="3867055"/>
                </a:lnTo>
                <a:lnTo>
                  <a:pt x="2627090" y="3868674"/>
                </a:lnTo>
                <a:lnTo>
                  <a:pt x="2764250" y="3640646"/>
                </a:lnTo>
                <a:lnTo>
                  <a:pt x="2764250" y="3422047"/>
                </a:lnTo>
                <a:lnTo>
                  <a:pt x="3150203" y="2817019"/>
                </a:lnTo>
                <a:lnTo>
                  <a:pt x="3150203" y="2411444"/>
                </a:lnTo>
                <a:lnTo>
                  <a:pt x="3374231" y="2058067"/>
                </a:lnTo>
                <a:lnTo>
                  <a:pt x="3595973" y="2060448"/>
                </a:lnTo>
                <a:lnTo>
                  <a:pt x="3872960" y="1576007"/>
                </a:lnTo>
                <a:lnTo>
                  <a:pt x="3284982" y="1576007"/>
                </a:lnTo>
                <a:lnTo>
                  <a:pt x="3057049" y="1184529"/>
                </a:lnTo>
                <a:lnTo>
                  <a:pt x="3057525" y="867728"/>
                </a:lnTo>
                <a:lnTo>
                  <a:pt x="2748724" y="440912"/>
                </a:lnTo>
                <a:lnTo>
                  <a:pt x="2058638" y="440912"/>
                </a:lnTo>
                <a:lnTo>
                  <a:pt x="1873853" y="778097"/>
                </a:lnTo>
                <a:lnTo>
                  <a:pt x="1305116" y="778097"/>
                </a:lnTo>
                <a:lnTo>
                  <a:pt x="1102233" y="431387"/>
                </a:lnTo>
                <a:lnTo>
                  <a:pt x="739426" y="431387"/>
                </a:lnTo>
                <a:lnTo>
                  <a:pt x="421196" y="995077"/>
                </a:lnTo>
                <a:lnTo>
                  <a:pt x="428435" y="1339787"/>
                </a:lnTo>
                <a:lnTo>
                  <a:pt x="598075" y="1584389"/>
                </a:lnTo>
                <a:lnTo>
                  <a:pt x="720471" y="1584389"/>
                </a:lnTo>
                <a:lnTo>
                  <a:pt x="823817" y="1449229"/>
                </a:lnTo>
                <a:lnTo>
                  <a:pt x="1788795" y="1449229"/>
                </a:lnTo>
                <a:lnTo>
                  <a:pt x="2030825" y="1890046"/>
                </a:lnTo>
                <a:lnTo>
                  <a:pt x="2030825" y="2294763"/>
                </a:lnTo>
                <a:lnTo>
                  <a:pt x="2171414" y="2536222"/>
                </a:lnTo>
                <a:lnTo>
                  <a:pt x="2171414" y="2782348"/>
                </a:lnTo>
                <a:lnTo>
                  <a:pt x="2424017" y="3204782"/>
                </a:lnTo>
                <a:lnTo>
                  <a:pt x="2424017" y="3455861"/>
                </a:lnTo>
                <a:lnTo>
                  <a:pt x="2493740" y="3546824"/>
                </a:lnTo>
                <a:lnTo>
                  <a:pt x="2523554" y="3497485"/>
                </a:lnTo>
                <a:lnTo>
                  <a:pt x="2523554" y="3311366"/>
                </a:lnTo>
                <a:lnTo>
                  <a:pt x="2882741" y="2736723"/>
                </a:lnTo>
                <a:lnTo>
                  <a:pt x="2885694" y="2291906"/>
                </a:lnTo>
                <a:lnTo>
                  <a:pt x="3159919" y="1831372"/>
                </a:lnTo>
                <a:lnTo>
                  <a:pt x="3448907" y="1830324"/>
                </a:lnTo>
                <a:lnTo>
                  <a:pt x="3463671" y="1805464"/>
                </a:lnTo>
                <a:lnTo>
                  <a:pt x="3139345" y="1804226"/>
                </a:lnTo>
                <a:lnTo>
                  <a:pt x="2795969" y="1241489"/>
                </a:lnTo>
                <a:lnTo>
                  <a:pt x="2806637" y="959072"/>
                </a:lnTo>
                <a:lnTo>
                  <a:pt x="2635949" y="708470"/>
                </a:lnTo>
                <a:lnTo>
                  <a:pt x="2205990" y="706184"/>
                </a:lnTo>
                <a:lnTo>
                  <a:pt x="2018062" y="1035939"/>
                </a:lnTo>
                <a:lnTo>
                  <a:pt x="1136618" y="1035939"/>
                </a:lnTo>
                <a:lnTo>
                  <a:pt x="966883" y="719423"/>
                </a:lnTo>
                <a:lnTo>
                  <a:pt x="906685" y="719423"/>
                </a:lnTo>
                <a:lnTo>
                  <a:pt x="707708" y="1096709"/>
                </a:lnTo>
                <a:lnTo>
                  <a:pt x="708946" y="1153954"/>
                </a:lnTo>
                <a:lnTo>
                  <a:pt x="2203990" y="1154811"/>
                </a:lnTo>
                <a:lnTo>
                  <a:pt x="2355342" y="858298"/>
                </a:lnTo>
                <a:lnTo>
                  <a:pt x="2559749" y="858298"/>
                </a:lnTo>
                <a:lnTo>
                  <a:pt x="2688812" y="1028414"/>
                </a:lnTo>
                <a:lnTo>
                  <a:pt x="2688812" y="1353217"/>
                </a:lnTo>
                <a:lnTo>
                  <a:pt x="3007519" y="1887664"/>
                </a:lnTo>
                <a:lnTo>
                  <a:pt x="2767394" y="2247900"/>
                </a:lnTo>
                <a:lnTo>
                  <a:pt x="2761583" y="2718149"/>
                </a:lnTo>
                <a:lnTo>
                  <a:pt x="2500313" y="3111532"/>
                </a:lnTo>
                <a:lnTo>
                  <a:pt x="2262378" y="2712149"/>
                </a:lnTo>
                <a:lnTo>
                  <a:pt x="2262378" y="2427446"/>
                </a:lnTo>
                <a:lnTo>
                  <a:pt x="2158460" y="2257139"/>
                </a:lnTo>
                <a:lnTo>
                  <a:pt x="2158460" y="1856708"/>
                </a:lnTo>
                <a:lnTo>
                  <a:pt x="1913192" y="1441323"/>
                </a:lnTo>
                <a:lnTo>
                  <a:pt x="2415635" y="1441323"/>
                </a:lnTo>
                <a:lnTo>
                  <a:pt x="2683859" y="1863090"/>
                </a:lnTo>
                <a:lnTo>
                  <a:pt x="2526887" y="2100072"/>
                </a:lnTo>
                <a:lnTo>
                  <a:pt x="2526887" y="2145125"/>
                </a:lnTo>
                <a:lnTo>
                  <a:pt x="2364962" y="2145125"/>
                </a:lnTo>
                <a:lnTo>
                  <a:pt x="2364962" y="2051399"/>
                </a:lnTo>
                <a:lnTo>
                  <a:pt x="2490788" y="1861280"/>
                </a:lnTo>
                <a:lnTo>
                  <a:pt x="2326672" y="1603248"/>
                </a:lnTo>
                <a:lnTo>
                  <a:pt x="2196846" y="1603248"/>
                </a:lnTo>
                <a:lnTo>
                  <a:pt x="2320385" y="1812417"/>
                </a:lnTo>
                <a:lnTo>
                  <a:pt x="2320385" y="2211705"/>
                </a:lnTo>
                <a:lnTo>
                  <a:pt x="2424303" y="2381917"/>
                </a:lnTo>
                <a:lnTo>
                  <a:pt x="2424303" y="2667572"/>
                </a:lnTo>
                <a:lnTo>
                  <a:pt x="2507742" y="2807684"/>
                </a:lnTo>
                <a:lnTo>
                  <a:pt x="2600325" y="2668334"/>
                </a:lnTo>
                <a:lnTo>
                  <a:pt x="2606040" y="2197894"/>
                </a:lnTo>
                <a:lnTo>
                  <a:pt x="2816066" y="1882902"/>
                </a:lnTo>
                <a:lnTo>
                  <a:pt x="2526887" y="1397794"/>
                </a:lnTo>
                <a:lnTo>
                  <a:pt x="2526887" y="1082897"/>
                </a:lnTo>
                <a:lnTo>
                  <a:pt x="2479358" y="1020223"/>
                </a:lnTo>
                <a:lnTo>
                  <a:pt x="2454497" y="1020223"/>
                </a:lnTo>
                <a:lnTo>
                  <a:pt x="2303145" y="1316831"/>
                </a:lnTo>
                <a:lnTo>
                  <a:pt x="759143" y="1315974"/>
                </a:lnTo>
                <a:lnTo>
                  <a:pt x="686562" y="1377315"/>
                </a:lnTo>
                <a:lnTo>
                  <a:pt x="602647" y="1378744"/>
                </a:lnTo>
                <a:lnTo>
                  <a:pt x="550259" y="1309402"/>
                </a:lnTo>
                <a:lnTo>
                  <a:pt x="545021" y="1058228"/>
                </a:lnTo>
                <a:lnTo>
                  <a:pt x="808958" y="557498"/>
                </a:lnTo>
                <a:lnTo>
                  <a:pt x="1063752" y="557498"/>
                </a:lnTo>
                <a:lnTo>
                  <a:pt x="1233583" y="874014"/>
                </a:lnTo>
                <a:lnTo>
                  <a:pt x="1923955" y="874014"/>
                </a:lnTo>
                <a:lnTo>
                  <a:pt x="2112264" y="543687"/>
                </a:lnTo>
                <a:lnTo>
                  <a:pt x="2721864" y="547021"/>
                </a:lnTo>
                <a:lnTo>
                  <a:pt x="2970371" y="911924"/>
                </a:lnTo>
                <a:lnTo>
                  <a:pt x="2959608" y="1198721"/>
                </a:lnTo>
                <a:lnTo>
                  <a:pt x="3230404" y="1642682"/>
                </a:lnTo>
                <a:lnTo>
                  <a:pt x="3747326" y="1644587"/>
                </a:lnTo>
                <a:lnTo>
                  <a:pt x="3541300" y="1991868"/>
                </a:lnTo>
                <a:lnTo>
                  <a:pt x="3252216" y="1993011"/>
                </a:lnTo>
                <a:lnTo>
                  <a:pt x="3047333" y="2336959"/>
                </a:lnTo>
                <a:lnTo>
                  <a:pt x="3044381" y="2783681"/>
                </a:lnTo>
                <a:lnTo>
                  <a:pt x="2685479" y="3357848"/>
                </a:lnTo>
                <a:lnTo>
                  <a:pt x="2685479" y="3542633"/>
                </a:lnTo>
                <a:lnTo>
                  <a:pt x="2572417" y="3729704"/>
                </a:lnTo>
                <a:lnTo>
                  <a:pt x="2429923" y="3729704"/>
                </a:lnTo>
                <a:lnTo>
                  <a:pt x="2262092" y="3510820"/>
                </a:lnTo>
                <a:lnTo>
                  <a:pt x="2262092" y="3249454"/>
                </a:lnTo>
                <a:lnTo>
                  <a:pt x="2009489" y="2827115"/>
                </a:lnTo>
                <a:lnTo>
                  <a:pt x="2009489" y="2579941"/>
                </a:lnTo>
                <a:lnTo>
                  <a:pt x="1868900" y="2338483"/>
                </a:lnTo>
                <a:lnTo>
                  <a:pt x="1868900" y="1931575"/>
                </a:lnTo>
                <a:lnTo>
                  <a:pt x="1692974" y="1611154"/>
                </a:lnTo>
                <a:lnTo>
                  <a:pt x="903827" y="1611154"/>
                </a:lnTo>
                <a:lnTo>
                  <a:pt x="800481" y="1746314"/>
                </a:lnTo>
                <a:lnTo>
                  <a:pt x="513398" y="1746314"/>
                </a:lnTo>
                <a:lnTo>
                  <a:pt x="267653" y="1391984"/>
                </a:lnTo>
                <a:lnTo>
                  <a:pt x="258413" y="954119"/>
                </a:lnTo>
                <a:lnTo>
                  <a:pt x="644843" y="269462"/>
                </a:lnTo>
                <a:lnTo>
                  <a:pt x="1195102" y="269462"/>
                </a:lnTo>
                <a:lnTo>
                  <a:pt x="1397984" y="616172"/>
                </a:lnTo>
                <a:lnTo>
                  <a:pt x="1777937" y="616172"/>
                </a:lnTo>
                <a:lnTo>
                  <a:pt x="1962722" y="278987"/>
                </a:lnTo>
                <a:lnTo>
                  <a:pt x="2831402" y="278987"/>
                </a:lnTo>
                <a:lnTo>
                  <a:pt x="3219545" y="815435"/>
                </a:lnTo>
                <a:lnTo>
                  <a:pt x="3219069" y="1140905"/>
                </a:lnTo>
                <a:lnTo>
                  <a:pt x="3378041" y="1414082"/>
                </a:lnTo>
                <a:lnTo>
                  <a:pt x="4152138" y="1414082"/>
                </a:lnTo>
                <a:lnTo>
                  <a:pt x="3689318" y="2223326"/>
                </a:lnTo>
                <a:lnTo>
                  <a:pt x="3462719" y="2220944"/>
                </a:lnTo>
                <a:lnTo>
                  <a:pt x="3312128" y="2458498"/>
                </a:lnTo>
                <a:lnTo>
                  <a:pt x="3312128" y="2864263"/>
                </a:lnTo>
                <a:lnTo>
                  <a:pt x="2926175" y="3469386"/>
                </a:lnTo>
                <a:lnTo>
                  <a:pt x="2926175" y="3685604"/>
                </a:lnTo>
                <a:lnTo>
                  <a:pt x="2718340" y="4031171"/>
                </a:lnTo>
                <a:close/>
              </a:path>
            </a:pathLst>
          </a:custGeom>
          <a:solidFill>
            <a:srgbClr val="7DBA02"/>
          </a:solidFill>
          <a:ln w="9525" cap="flat">
            <a:noFill/>
            <a:prstDash val="solid"/>
            <a:miter/>
          </a:ln>
        </p:spPr>
        <p:txBody>
          <a:bodyPr rtlCol="0" anchor="ctr"/>
          <a:lstStyle/>
          <a:p>
            <a:endParaRPr lang="en-US" dirty="0"/>
          </a:p>
        </p:txBody>
      </p:sp>
    </p:spTree>
    <p:extLst>
      <p:ext uri="{BB962C8B-B14F-4D97-AF65-F5344CB8AC3E}">
        <p14:creationId xmlns:p14="http://schemas.microsoft.com/office/powerpoint/2010/main" val="292858130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8458258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40585156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2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64405414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8446087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pic>
        <p:nvPicPr>
          <p:cNvPr id="3" name="Picture Placeholder 433" descr="Colourful cargo containers stacked with a worker standing">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80702491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82706783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54832636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pic>
        <p:nvPicPr>
          <p:cNvPr id="2" name="Picture Placeholder 115" descr="Top view of a wooden desk with a white keyboard, drawing plan and drawing compass, and pens.">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06619253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618755" y="4945338"/>
            <a:ext cx="6543458" cy="615553"/>
          </a:xfrm>
          <a:prstGeom prst="rect">
            <a:avLst/>
          </a:prstGeom>
        </p:spPr>
        <p:txBody>
          <a:bodyPr wrap="none" anchor="t">
            <a:spAutoFit/>
          </a:bodyPr>
          <a:lstStyle>
            <a:lvl1pPr>
              <a:defRPr sz="4000">
                <a:solidFill>
                  <a:schemeClr val="tx1"/>
                </a:solidFill>
              </a:defRPr>
            </a:lvl1pPr>
          </a:lstStyle>
          <a:p>
            <a:r>
              <a:rPr lang="en-GB"/>
              <a:t>Click to edit Master title style</a:t>
            </a:r>
            <a:endParaRPr lang="en-US"/>
          </a:p>
        </p:txBody>
      </p:sp>
      <p:sp>
        <p:nvSpPr>
          <p:cNvPr id="2" name="Text Placeholder 18">
            <a:extLst>
              <a:ext uri="{FF2B5EF4-FFF2-40B4-BE49-F238E27FC236}">
                <a16:creationId xmlns:a16="http://schemas.microsoft.com/office/drawing/2014/main" id="{DF6E4E97-1E5E-6DDC-51DB-51A4B672C716}"/>
              </a:ext>
            </a:extLst>
          </p:cNvPr>
          <p:cNvSpPr>
            <a:spLocks noGrp="1"/>
          </p:cNvSpPr>
          <p:nvPr>
            <p:ph type="body" sz="quarter" idx="13" hasCustomPrompt="1"/>
          </p:nvPr>
        </p:nvSpPr>
        <p:spPr>
          <a:xfrm>
            <a:off x="618757" y="5572294"/>
            <a:ext cx="5032147" cy="484025"/>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Tree>
    <p:extLst>
      <p:ext uri="{BB962C8B-B14F-4D97-AF65-F5344CB8AC3E}">
        <p14:creationId xmlns:p14="http://schemas.microsoft.com/office/powerpoint/2010/main" val="228367795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3994C55-28DA-03C2-35BC-75F5D854F08B}"/>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13" name="Picture Placeholder 12">
            <a:extLst>
              <a:ext uri="{FF2B5EF4-FFF2-40B4-BE49-F238E27FC236}">
                <a16:creationId xmlns:a16="http://schemas.microsoft.com/office/drawing/2014/main" id="{BC6E6505-1432-E7D8-FDE1-5E4383D36C37}"/>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dirty="0"/>
          </a:p>
        </p:txBody>
      </p:sp>
      <p:sp>
        <p:nvSpPr>
          <p:cNvPr id="26" name="Text Placeholder 13">
            <a:extLst>
              <a:ext uri="{FF2B5EF4-FFF2-40B4-BE49-F238E27FC236}">
                <a16:creationId xmlns:a16="http://schemas.microsoft.com/office/drawing/2014/main" id="{615020BA-0B93-180E-3093-EAC3BCC73BB5}"/>
              </a:ext>
            </a:extLst>
          </p:cNvPr>
          <p:cNvSpPr>
            <a:spLocks noGrp="1"/>
          </p:cNvSpPr>
          <p:nvPr>
            <p:ph type="body" sz="quarter" idx="16" hasCustomPrompt="1"/>
          </p:nvPr>
        </p:nvSpPr>
        <p:spPr>
          <a:xfrm>
            <a:off x="283474" y="517638"/>
            <a:ext cx="5889053" cy="410136"/>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Freeform 1">
            <a:extLst>
              <a:ext uri="{FF2B5EF4-FFF2-40B4-BE49-F238E27FC236}">
                <a16:creationId xmlns:a16="http://schemas.microsoft.com/office/drawing/2014/main" id="{8CE118E7-1BAE-2BED-BA49-7E01CC506DEF}"/>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3" name="Rectangle 2">
            <a:extLst>
              <a:ext uri="{FF2B5EF4-FFF2-40B4-BE49-F238E27FC236}">
                <a16:creationId xmlns:a16="http://schemas.microsoft.com/office/drawing/2014/main" id="{72C509C7-F64D-8D3C-E43B-BAD58331BD3D}"/>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
        <p:nvSpPr>
          <p:cNvPr id="4" name="Title 1">
            <a:extLst>
              <a:ext uri="{FF2B5EF4-FFF2-40B4-BE49-F238E27FC236}">
                <a16:creationId xmlns:a16="http://schemas.microsoft.com/office/drawing/2014/main" id="{549A9D43-FF02-9C81-1CFC-D9B244C57579}"/>
              </a:ext>
            </a:extLst>
          </p:cNvPr>
          <p:cNvSpPr>
            <a:spLocks noGrp="1"/>
          </p:cNvSpPr>
          <p:nvPr>
            <p:ph type="title" hasCustomPrompt="1"/>
          </p:nvPr>
        </p:nvSpPr>
        <p:spPr>
          <a:xfrm>
            <a:off x="283474" y="152400"/>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6" name="Graphic 64">
            <a:extLst>
              <a:ext uri="{FF2B5EF4-FFF2-40B4-BE49-F238E27FC236}">
                <a16:creationId xmlns:a16="http://schemas.microsoft.com/office/drawing/2014/main" id="{410252B1-98B5-8714-70E8-11601AFBFE16}"/>
              </a:ext>
            </a:extLst>
          </p:cNvPr>
          <p:cNvSpPr/>
          <p:nvPr userDrawn="1"/>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dirty="0"/>
          </a:p>
        </p:txBody>
      </p:sp>
    </p:spTree>
    <p:extLst>
      <p:ext uri="{BB962C8B-B14F-4D97-AF65-F5344CB8AC3E}">
        <p14:creationId xmlns:p14="http://schemas.microsoft.com/office/powerpoint/2010/main" val="46749540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C4A12B0-5BA2-5100-AAD4-E12E3C1737AF}"/>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2" name="Picture Placeholder 1">
            <a:extLst>
              <a:ext uri="{FF2B5EF4-FFF2-40B4-BE49-F238E27FC236}">
                <a16:creationId xmlns:a16="http://schemas.microsoft.com/office/drawing/2014/main" id="{29B7C479-2D3F-2960-139A-D5BB63A41E19}"/>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dirty="0"/>
          </a:p>
        </p:txBody>
      </p:sp>
      <p:sp>
        <p:nvSpPr>
          <p:cNvPr id="10" name="Freeform 9">
            <a:extLst>
              <a:ext uri="{FF2B5EF4-FFF2-40B4-BE49-F238E27FC236}">
                <a16:creationId xmlns:a16="http://schemas.microsoft.com/office/drawing/2014/main" id="{FD2AA106-02DD-9456-5F7D-D1D25492CD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11" name="Rectangle 10">
            <a:extLst>
              <a:ext uri="{FF2B5EF4-FFF2-40B4-BE49-F238E27FC236}">
                <a16:creationId xmlns:a16="http://schemas.microsoft.com/office/drawing/2014/main" id="{05D950A5-2828-221A-996F-175C05E4BB43}"/>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
        <p:nvSpPr>
          <p:cNvPr id="4" name="Title 1">
            <a:extLst>
              <a:ext uri="{FF2B5EF4-FFF2-40B4-BE49-F238E27FC236}">
                <a16:creationId xmlns:a16="http://schemas.microsoft.com/office/drawing/2014/main" id="{8470FF30-5A43-9A43-5905-5F595AC738D5}"/>
              </a:ext>
            </a:extLst>
          </p:cNvPr>
          <p:cNvSpPr>
            <a:spLocks noGrp="1"/>
          </p:cNvSpPr>
          <p:nvPr>
            <p:ph type="title" hasCustomPrompt="1"/>
          </p:nvPr>
        </p:nvSpPr>
        <p:spPr>
          <a:xfrm>
            <a:off x="303795" y="2844800"/>
            <a:ext cx="6212351" cy="410136"/>
          </a:xfrm>
          <a:prstGeom prst="rect">
            <a:avLst/>
          </a:prstGeom>
        </p:spPr>
        <p:txBody>
          <a:bodyPr>
            <a:noAutofit/>
          </a:bodyPr>
          <a:lstStyle>
            <a:lvl1pPr>
              <a:defRPr sz="4000"/>
            </a:lvl1pPr>
          </a:lstStyle>
          <a:p>
            <a:r>
              <a:rPr lang="en-US"/>
              <a:t>Click To Edit Custom Slide</a:t>
            </a:r>
            <a:endParaRPr lang="en-GB"/>
          </a:p>
        </p:txBody>
      </p:sp>
      <p:sp>
        <p:nvSpPr>
          <p:cNvPr id="65" name="Text Placeholder 13">
            <a:extLst>
              <a:ext uri="{FF2B5EF4-FFF2-40B4-BE49-F238E27FC236}">
                <a16:creationId xmlns:a16="http://schemas.microsoft.com/office/drawing/2014/main" id="{0A8EDC15-9113-2840-B13A-8731DFA92A06}"/>
              </a:ext>
            </a:extLst>
          </p:cNvPr>
          <p:cNvSpPr>
            <a:spLocks noGrp="1"/>
          </p:cNvSpPr>
          <p:nvPr>
            <p:ph type="body" sz="quarter" idx="16" hasCustomPrompt="1"/>
          </p:nvPr>
        </p:nvSpPr>
        <p:spPr>
          <a:xfrm>
            <a:off x="303795" y="3548530"/>
            <a:ext cx="5889053" cy="410136"/>
          </a:xfrm>
          <a:prstGeom prst="rect">
            <a:avLst/>
          </a:prstGeom>
        </p:spPr>
        <p:txBody>
          <a:bodyPr wrap="none"/>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365239456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93634" y="528118"/>
            <a:ext cx="5907785" cy="352276"/>
          </a:xfrm>
          <a:prstGeom prst="rect">
            <a:avLst/>
          </a:prstGeom>
        </p:spPr>
        <p:txBody>
          <a:bodyPr wrap="square">
            <a:spAutoFit/>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ext Placeholder 4">
            <a:extLst>
              <a:ext uri="{FF2B5EF4-FFF2-40B4-BE49-F238E27FC236}">
                <a16:creationId xmlns:a16="http://schemas.microsoft.com/office/drawing/2014/main" id="{EF0BAC52-79D1-6BFD-F36B-C7F59E7AB7A6}"/>
              </a:ext>
            </a:extLst>
          </p:cNvPr>
          <p:cNvSpPr>
            <a:spLocks noGrp="1"/>
          </p:cNvSpPr>
          <p:nvPr>
            <p:ph type="body" sz="quarter" idx="17" hasCustomPrompt="1"/>
          </p:nvPr>
        </p:nvSpPr>
        <p:spPr>
          <a:xfrm>
            <a:off x="618755" y="1778000"/>
            <a:ext cx="42037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3" name="Title 1">
            <a:extLst>
              <a:ext uri="{FF2B5EF4-FFF2-40B4-BE49-F238E27FC236}">
                <a16:creationId xmlns:a16="http://schemas.microsoft.com/office/drawing/2014/main" id="{3E1EFCF2-014A-C6FC-8AA7-CCC868BA8A60}"/>
              </a:ext>
            </a:extLst>
          </p:cNvPr>
          <p:cNvSpPr>
            <a:spLocks noGrp="1"/>
          </p:cNvSpPr>
          <p:nvPr>
            <p:ph type="title" hasCustomPrompt="1"/>
          </p:nvPr>
        </p:nvSpPr>
        <p:spPr>
          <a:xfrm>
            <a:off x="283474" y="158786"/>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244166713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83475" y="845445"/>
            <a:ext cx="10079724" cy="352276"/>
          </a:xfrm>
          <a:prstGeom prst="rect">
            <a:avLst/>
          </a:prstGeom>
        </p:spPr>
        <p:txBody>
          <a:bodyPr wrap="square">
            <a:spAutoFit/>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5" name="Text Placeholder 4">
            <a:extLst>
              <a:ext uri="{FF2B5EF4-FFF2-40B4-BE49-F238E27FC236}">
                <a16:creationId xmlns:a16="http://schemas.microsoft.com/office/drawing/2014/main" id="{481F9625-3BD0-8CEF-BB6E-C2D380C4041F}"/>
              </a:ext>
            </a:extLst>
          </p:cNvPr>
          <p:cNvSpPr>
            <a:spLocks noGrp="1"/>
          </p:cNvSpPr>
          <p:nvPr>
            <p:ph type="body" sz="quarter" idx="17" hasCustomPrompt="1"/>
          </p:nvPr>
        </p:nvSpPr>
        <p:spPr>
          <a:xfrm>
            <a:off x="283474" y="1778000"/>
            <a:ext cx="36720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6" name="Text Placeholder 4">
            <a:extLst>
              <a:ext uri="{FF2B5EF4-FFF2-40B4-BE49-F238E27FC236}">
                <a16:creationId xmlns:a16="http://schemas.microsoft.com/office/drawing/2014/main" id="{5CFE821C-A126-325A-A5F7-2E8FCBEC6AC0}"/>
              </a:ext>
            </a:extLst>
          </p:cNvPr>
          <p:cNvSpPr>
            <a:spLocks noGrp="1"/>
          </p:cNvSpPr>
          <p:nvPr>
            <p:ph type="body" sz="quarter" idx="18" hasCustomPrompt="1"/>
          </p:nvPr>
        </p:nvSpPr>
        <p:spPr>
          <a:xfrm>
            <a:off x="4260000"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7" name="Text Placeholder 4">
            <a:extLst>
              <a:ext uri="{FF2B5EF4-FFF2-40B4-BE49-F238E27FC236}">
                <a16:creationId xmlns:a16="http://schemas.microsoft.com/office/drawing/2014/main" id="{177C89CF-65C0-65A1-9053-1E5547FD1A35}"/>
              </a:ext>
            </a:extLst>
          </p:cNvPr>
          <p:cNvSpPr>
            <a:spLocks noGrp="1"/>
          </p:cNvSpPr>
          <p:nvPr>
            <p:ph type="body" sz="quarter" idx="19" hasCustomPrompt="1"/>
          </p:nvPr>
        </p:nvSpPr>
        <p:spPr>
          <a:xfrm>
            <a:off x="8236526"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8" name="Title 1">
            <a:extLst>
              <a:ext uri="{FF2B5EF4-FFF2-40B4-BE49-F238E27FC236}">
                <a16:creationId xmlns:a16="http://schemas.microsoft.com/office/drawing/2014/main" id="{F10E32AF-ABB5-810B-6647-AA7A03E11C8C}"/>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49427754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CE057FC0-0CF3-598B-7894-CC63D03D9B7D}"/>
              </a:ext>
            </a:extLst>
          </p:cNvPr>
          <p:cNvSpPr>
            <a:spLocks noGrp="1"/>
          </p:cNvSpPr>
          <p:nvPr>
            <p:ph type="pic" sz="quarter" idx="15"/>
          </p:nvPr>
        </p:nvSpPr>
        <p:spPr>
          <a:xfrm>
            <a:off x="4610100" y="1777883"/>
            <a:ext cx="7581900" cy="3902075"/>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5" name="Subtitle 2">
            <a:extLst>
              <a:ext uri="{FF2B5EF4-FFF2-40B4-BE49-F238E27FC236}">
                <a16:creationId xmlns:a16="http://schemas.microsoft.com/office/drawing/2014/main" id="{51CA1FCD-EF11-F77D-A3FA-03915A1E7585}"/>
              </a:ext>
            </a:extLst>
          </p:cNvPr>
          <p:cNvSpPr>
            <a:spLocks noGrp="1"/>
          </p:cNvSpPr>
          <p:nvPr>
            <p:ph type="subTitle" idx="1" hasCustomPrompt="1"/>
          </p:nvPr>
        </p:nvSpPr>
        <p:spPr>
          <a:xfrm>
            <a:off x="297951" y="2466814"/>
            <a:ext cx="4139578" cy="3213144"/>
          </a:xfrm>
          <a:prstGeom prst="rect">
            <a:avLst/>
          </a:prstGeom>
        </p:spPr>
        <p:txBody>
          <a:bodyPr/>
          <a:lstStyle>
            <a:lvl1pPr marL="7521" marR="361381" indent="-189904" algn="l">
              <a:lnSpc>
                <a:spcPct val="100000"/>
              </a:lnSpc>
              <a:spcBef>
                <a:spcPts val="56"/>
              </a:spcBef>
              <a:buNone/>
              <a:defRPr sz="16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1800"/>
              <a:t>Normal text here and here and here and here</a:t>
            </a:r>
            <a:endParaRPr lang="en-GB" sz="2400"/>
          </a:p>
        </p:txBody>
      </p:sp>
      <p:sp>
        <p:nvSpPr>
          <p:cNvPr id="17" name="Text Placeholder 13">
            <a:extLst>
              <a:ext uri="{FF2B5EF4-FFF2-40B4-BE49-F238E27FC236}">
                <a16:creationId xmlns:a16="http://schemas.microsoft.com/office/drawing/2014/main" id="{77ADA2A2-B019-3E85-7EB4-24AC52AC21F0}"/>
              </a:ext>
            </a:extLst>
          </p:cNvPr>
          <p:cNvSpPr>
            <a:spLocks noGrp="1"/>
          </p:cNvSpPr>
          <p:nvPr>
            <p:ph type="body" sz="quarter" idx="16" hasCustomPrompt="1"/>
          </p:nvPr>
        </p:nvSpPr>
        <p:spPr>
          <a:xfrm>
            <a:off x="287792" y="1776016"/>
            <a:ext cx="4139578" cy="690797"/>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itle 1">
            <a:extLst>
              <a:ext uri="{FF2B5EF4-FFF2-40B4-BE49-F238E27FC236}">
                <a16:creationId xmlns:a16="http://schemas.microsoft.com/office/drawing/2014/main" id="{FBCE2CF7-1553-356D-C0BE-FEE5FC33778B}"/>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27174212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9D031-043D-4150-8D51-38680CAB1C7B}"/>
              </a:ext>
            </a:extLst>
          </p:cNvPr>
          <p:cNvSpPr>
            <a:spLocks noGrp="1"/>
          </p:cNvSpPr>
          <p:nvPr>
            <p:ph type="title" hasCustomPrompt="1"/>
          </p:nvPr>
        </p:nvSpPr>
        <p:spPr>
          <a:xfrm>
            <a:off x="641436" y="1061440"/>
            <a:ext cx="10822684" cy="430887"/>
          </a:xfrm>
          <a:prstGeom prst="rect">
            <a:avLst/>
          </a:prstGeom>
        </p:spPr>
        <p:txBody>
          <a:bodyPr wrap="square">
            <a:spAutoFit/>
          </a:bodyPr>
          <a:lstStyle>
            <a:lvl1pPr algn="ctr">
              <a:defRPr/>
            </a:lvl1pPr>
          </a:lstStyle>
          <a:p>
            <a:r>
              <a:rPr lang="en-US"/>
              <a:t>Click To Edit Custom Slide</a:t>
            </a:r>
            <a:endParaRPr lang="en-GB"/>
          </a:p>
        </p:txBody>
      </p:sp>
      <p:sp>
        <p:nvSpPr>
          <p:cNvPr id="4" name="Subtitle 2">
            <a:extLst>
              <a:ext uri="{FF2B5EF4-FFF2-40B4-BE49-F238E27FC236}">
                <a16:creationId xmlns:a16="http://schemas.microsoft.com/office/drawing/2014/main" id="{BC6647BB-83A6-68CE-A0DA-BA6CBD6AE757}"/>
              </a:ext>
            </a:extLst>
          </p:cNvPr>
          <p:cNvSpPr>
            <a:spLocks noGrp="1"/>
          </p:cNvSpPr>
          <p:nvPr>
            <p:ph type="subTitle" idx="1" hasCustomPrompt="1"/>
          </p:nvPr>
        </p:nvSpPr>
        <p:spPr>
          <a:xfrm>
            <a:off x="641435" y="2112087"/>
            <a:ext cx="10822684" cy="2361671"/>
          </a:xfrm>
          <a:prstGeom prst="rect">
            <a:avLst/>
          </a:prstGeom>
        </p:spPr>
        <p:txBody>
          <a:bodyPr/>
          <a:lstStyle>
            <a:lvl1pPr marL="7521" marR="361381" indent="-189904" algn="ctr">
              <a:lnSpc>
                <a:spcPct val="165300"/>
              </a:lnSpc>
              <a:spcBef>
                <a:spcPts val="56"/>
              </a:spcBef>
              <a:buNone/>
              <a:defRPr sz="20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400"/>
              <a:t>Lorem ipsum dolor sit </a:t>
            </a:r>
            <a:r>
              <a:rPr lang="en-US" sz="2400" err="1"/>
              <a:t>amet</a:t>
            </a:r>
            <a:r>
              <a:rPr lang="en-US" sz="2400"/>
              <a:t>, </a:t>
            </a:r>
            <a:r>
              <a:rPr lang="en-US" sz="2400" err="1"/>
              <a:t>consectetuer</a:t>
            </a:r>
            <a:r>
              <a:rPr lang="en-US" sz="2400"/>
              <a:t> </a:t>
            </a:r>
            <a:r>
              <a:rPr lang="en-US" sz="2400" err="1"/>
              <a:t>adipiscing</a:t>
            </a:r>
            <a:r>
              <a:rPr lang="en-US" sz="2400"/>
              <a:t> </a:t>
            </a:r>
            <a:r>
              <a:rPr lang="en-US" sz="2400" err="1"/>
              <a:t>elit</a:t>
            </a:r>
            <a:r>
              <a:rPr lang="en-US" sz="2400"/>
              <a:t>, sed diam </a:t>
            </a:r>
            <a:r>
              <a:rPr lang="en-US" sz="2400" err="1"/>
              <a:t>nonummy</a:t>
            </a:r>
            <a:r>
              <a:rPr lang="en-US" sz="2400"/>
              <a:t> </a:t>
            </a:r>
            <a:r>
              <a:rPr lang="en-US" sz="2400" err="1"/>
              <a:t>nibh</a:t>
            </a:r>
            <a:r>
              <a:rPr lang="en-US" sz="2400"/>
              <a:t> </a:t>
            </a:r>
            <a:r>
              <a:rPr lang="en-US" sz="2400" err="1"/>
              <a:t>euismod</a:t>
            </a:r>
            <a:r>
              <a:rPr lang="en-US" sz="2400"/>
              <a:t> </a:t>
            </a:r>
            <a:r>
              <a:rPr lang="en-US" sz="2400" err="1"/>
              <a:t>tincidunt</a:t>
            </a:r>
            <a:r>
              <a:rPr lang="en-US" sz="2400"/>
              <a:t> </a:t>
            </a:r>
            <a:r>
              <a:rPr lang="en-US" sz="2400" err="1"/>
              <a:t>ut</a:t>
            </a:r>
            <a:r>
              <a:rPr lang="en-US" sz="2400"/>
              <a:t> </a:t>
            </a:r>
            <a:r>
              <a:rPr lang="en-US" sz="2400" err="1"/>
              <a:t>laoreet</a:t>
            </a:r>
            <a:r>
              <a:rPr lang="en-US" sz="2400"/>
              <a:t> dolore magna </a:t>
            </a:r>
            <a:r>
              <a:rPr lang="en-US" sz="2400" err="1"/>
              <a:t>aliquam</a:t>
            </a:r>
            <a:r>
              <a:rPr lang="en-US" sz="2400"/>
              <a:t> </a:t>
            </a:r>
            <a:r>
              <a:rPr lang="en-US" sz="2400" err="1"/>
              <a:t>erat</a:t>
            </a:r>
            <a:r>
              <a:rPr lang="en-US" sz="2400"/>
              <a:t> </a:t>
            </a:r>
            <a:r>
              <a:rPr lang="en-US" sz="2400" err="1"/>
              <a:t>volutpat</a:t>
            </a:r>
            <a:r>
              <a:rPr lang="en-US" sz="2400"/>
              <a:t>. Ut </a:t>
            </a:r>
            <a:r>
              <a:rPr lang="en-US" sz="2400" err="1"/>
              <a:t>wisi</a:t>
            </a:r>
            <a:r>
              <a:rPr lang="en-US" sz="2400"/>
              <a:t> </a:t>
            </a:r>
            <a:r>
              <a:rPr lang="en-US" sz="2400" err="1"/>
              <a:t>enim</a:t>
            </a:r>
            <a:r>
              <a:rPr lang="en-US" sz="2400"/>
              <a:t> ad minim </a:t>
            </a:r>
            <a:r>
              <a:rPr lang="en-US" sz="2400" err="1"/>
              <a:t>veniam</a:t>
            </a:r>
            <a:r>
              <a:rPr lang="en-US" sz="2400"/>
              <a:t>, </a:t>
            </a:r>
            <a:r>
              <a:rPr lang="en-US" sz="2400" err="1"/>
              <a:t>quis</a:t>
            </a:r>
            <a:r>
              <a:rPr lang="en-US" sz="2400"/>
              <a:t> </a:t>
            </a:r>
            <a:r>
              <a:rPr lang="en-US" sz="2400" err="1"/>
              <a:t>nostrud</a:t>
            </a:r>
            <a:r>
              <a:rPr lang="en-US" sz="2400"/>
              <a:t> </a:t>
            </a:r>
            <a:r>
              <a:rPr lang="en-US" sz="2400" err="1"/>
              <a:t>exerci</a:t>
            </a:r>
            <a:r>
              <a:rPr lang="en-US" sz="2400"/>
              <a:t> </a:t>
            </a:r>
            <a:r>
              <a:rPr lang="en-US" sz="2400" err="1"/>
              <a:t>tation</a:t>
            </a:r>
            <a:r>
              <a:rPr lang="en-US" sz="2400"/>
              <a:t> </a:t>
            </a:r>
            <a:r>
              <a:rPr lang="en-US" sz="2400" err="1"/>
              <a:t>ullamcorper</a:t>
            </a:r>
            <a:r>
              <a:rPr lang="en-US" sz="2400"/>
              <a:t> </a:t>
            </a:r>
            <a:r>
              <a:rPr lang="en-US" sz="2400" err="1"/>
              <a:t>suscipit</a:t>
            </a:r>
            <a:r>
              <a:rPr lang="en-US" sz="2400"/>
              <a:t> </a:t>
            </a:r>
            <a:r>
              <a:rPr lang="en-US" sz="2400" err="1"/>
              <a:t>lobortis</a:t>
            </a:r>
            <a:r>
              <a:rPr lang="en-US" sz="2400"/>
              <a:t> </a:t>
            </a:r>
            <a:r>
              <a:rPr lang="en-US" sz="2400" err="1"/>
              <a:t>nisl</a:t>
            </a:r>
            <a:r>
              <a:rPr lang="en-US" sz="2400"/>
              <a:t> </a:t>
            </a:r>
            <a:r>
              <a:rPr lang="en-US" sz="2400" err="1"/>
              <a:t>ut</a:t>
            </a:r>
            <a:r>
              <a:rPr lang="en-US" sz="2400"/>
              <a:t> </a:t>
            </a:r>
            <a:r>
              <a:rPr lang="en-US" sz="2400" err="1"/>
              <a:t>aliquip</a:t>
            </a:r>
            <a:r>
              <a:rPr lang="en-US" sz="2400"/>
              <a:t> ex </a:t>
            </a:r>
            <a:r>
              <a:rPr lang="en-US" sz="2400" err="1"/>
              <a:t>ea</a:t>
            </a:r>
            <a:r>
              <a:rPr lang="en-US" sz="2400"/>
              <a:t> </a:t>
            </a:r>
            <a:r>
              <a:rPr lang="en-US" sz="2400" err="1"/>
              <a:t>commodo</a:t>
            </a:r>
            <a:r>
              <a:rPr lang="en-US" sz="2400"/>
              <a:t> </a:t>
            </a:r>
            <a:r>
              <a:rPr lang="en-US" sz="2400" err="1"/>
              <a:t>consequat</a:t>
            </a:r>
            <a:r>
              <a:rPr lang="en-US" sz="2400"/>
              <a:t>.</a:t>
            </a:r>
          </a:p>
        </p:txBody>
      </p:sp>
      <p:sp>
        <p:nvSpPr>
          <p:cNvPr id="5" name="Text Placeholder 7">
            <a:extLst>
              <a:ext uri="{FF2B5EF4-FFF2-40B4-BE49-F238E27FC236}">
                <a16:creationId xmlns:a16="http://schemas.microsoft.com/office/drawing/2014/main" id="{CBA122D4-C660-4B51-E621-0749C8299F41}"/>
              </a:ext>
            </a:extLst>
          </p:cNvPr>
          <p:cNvSpPr>
            <a:spLocks noGrp="1"/>
          </p:cNvSpPr>
          <p:nvPr>
            <p:ph type="body" sz="quarter" idx="11" hasCustomPrompt="1"/>
          </p:nvPr>
        </p:nvSpPr>
        <p:spPr>
          <a:xfrm>
            <a:off x="4996657" y="4689172"/>
            <a:ext cx="1763624" cy="238527"/>
          </a:xfrm>
          <a:prstGeom prst="rect">
            <a:avLst/>
          </a:prstGeom>
          <a:solidFill>
            <a:schemeClr val="bg1"/>
          </a:solidFill>
        </p:spPr>
        <p:txBody>
          <a:bodyPr wrap="none">
            <a:spAutoFit/>
          </a:bodyPr>
          <a:lstStyle>
            <a:lvl1pPr>
              <a:defRPr sz="900" b="0" i="1">
                <a:solidFill>
                  <a:srgbClr val="66594C"/>
                </a:solidFill>
                <a:latin typeface="Apex New Medium Italic" panose="02010600040501010103" pitchFamily="2" charset="77"/>
                <a:ea typeface="Apex New Medium Italic" panose="02010600040501010103" pitchFamily="2" charset="77"/>
              </a:defRPr>
            </a:lvl1pPr>
          </a:lstStyle>
          <a:p>
            <a:pPr lvl="0"/>
            <a:r>
              <a:rPr lang="en-GB"/>
              <a:t>Click to edit master text styles.  </a:t>
            </a:r>
          </a:p>
        </p:txBody>
      </p:sp>
    </p:spTree>
    <p:extLst>
      <p:ext uri="{BB962C8B-B14F-4D97-AF65-F5344CB8AC3E}">
        <p14:creationId xmlns:p14="http://schemas.microsoft.com/office/powerpoint/2010/main" val="130523922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4E62448-174A-A466-FFFC-726AD162454F}"/>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10" name="Text Placeholder 13">
            <a:extLst>
              <a:ext uri="{FF2B5EF4-FFF2-40B4-BE49-F238E27FC236}">
                <a16:creationId xmlns:a16="http://schemas.microsoft.com/office/drawing/2014/main" id="{7820E3CC-DF6C-09AC-D76A-4F15CB3254AD}"/>
              </a:ext>
            </a:extLst>
          </p:cNvPr>
          <p:cNvSpPr>
            <a:spLocks noGrp="1"/>
          </p:cNvSpPr>
          <p:nvPr>
            <p:ph type="body" sz="quarter" idx="16" hasCustomPrompt="1"/>
          </p:nvPr>
        </p:nvSpPr>
        <p:spPr>
          <a:xfrm>
            <a:off x="283475" y="831283"/>
            <a:ext cx="5889053" cy="410136"/>
          </a:xfrm>
          <a:prstGeom prst="rect">
            <a:avLst/>
          </a:prstGeom>
        </p:spPr>
        <p:txBody>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319710427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838675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2" name="Freeform 1">
            <a:extLst>
              <a:ext uri="{FF2B5EF4-FFF2-40B4-BE49-F238E27FC236}">
                <a16:creationId xmlns:a16="http://schemas.microsoft.com/office/drawing/2014/main" id="{9356F0B1-A2E8-1558-F23B-6FD74C52E4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4" name="Rectangle 3">
            <a:extLst>
              <a:ext uri="{FF2B5EF4-FFF2-40B4-BE49-F238E27FC236}">
                <a16:creationId xmlns:a16="http://schemas.microsoft.com/office/drawing/2014/main" id="{F1325288-7D19-894A-52D8-9A820BF0B847}"/>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Tree>
    <p:extLst>
      <p:ext uri="{BB962C8B-B14F-4D97-AF65-F5344CB8AC3E}">
        <p14:creationId xmlns:p14="http://schemas.microsoft.com/office/powerpoint/2010/main" val="29581720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0" y="0"/>
            <a:ext cx="12192000" cy="6037545"/>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Tree>
    <p:extLst>
      <p:ext uri="{BB962C8B-B14F-4D97-AF65-F5344CB8AC3E}">
        <p14:creationId xmlns:p14="http://schemas.microsoft.com/office/powerpoint/2010/main" val="339873488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pic>
        <p:nvPicPr>
          <p:cNvPr id="3" name="Picture Placeholder 433" descr="Colourful cargo containers stacked with a worker standing">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416836535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22587736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27_Custom Layout">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133A3260-8306-4257-A0BD-721390D985C2}"/>
              </a:ext>
            </a:extLst>
          </p:cNvPr>
          <p:cNvGraphicFramePr>
            <a:graphicFrameLocks noChangeAspect="1"/>
          </p:cNvGraphicFramePr>
          <p:nvPr userDrawn="1">
            <p:custDataLst>
              <p:tags r:id="rId1"/>
            </p:custDataLst>
            <p:extLst>
              <p:ext uri="{D42A27DB-BD31-4B8C-83A1-F6EECF244321}">
                <p14:modId xmlns:p14="http://schemas.microsoft.com/office/powerpoint/2010/main" val="35117775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52" imgH="550" progId="TCLayout.ActiveDocument.1">
                  <p:embed/>
                </p:oleObj>
              </mc:Choice>
              <mc:Fallback>
                <p:oleObj name="think-cell Slide" r:id="rId3" imgW="552" imgH="550" progId="TCLayout.ActiveDocument.1">
                  <p:embed/>
                  <p:pic>
                    <p:nvPicPr>
                      <p:cNvPr id="2" name="think-cell data - do not delete" hidden="1">
                        <a:extLst>
                          <a:ext uri="{FF2B5EF4-FFF2-40B4-BE49-F238E27FC236}">
                            <a16:creationId xmlns:a16="http://schemas.microsoft.com/office/drawing/2014/main" id="{133A3260-8306-4257-A0BD-721390D985C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Picture 5">
            <a:extLst>
              <a:ext uri="{FF2B5EF4-FFF2-40B4-BE49-F238E27FC236}">
                <a16:creationId xmlns:a16="http://schemas.microsoft.com/office/drawing/2014/main" id="{9206F151-E325-433A-90A4-F5F53991B3C4}"/>
              </a:ext>
            </a:extLst>
          </p:cNvPr>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7308913" y="3992256"/>
            <a:ext cx="4893099" cy="2923589"/>
          </a:xfrm>
          <a:prstGeom prst="rect">
            <a:avLst/>
          </a:prstGeom>
        </p:spPr>
      </p:pic>
      <p:pic>
        <p:nvPicPr>
          <p:cNvPr id="7" name="Picture 6">
            <a:extLst>
              <a:ext uri="{FF2B5EF4-FFF2-40B4-BE49-F238E27FC236}">
                <a16:creationId xmlns:a16="http://schemas.microsoft.com/office/drawing/2014/main" id="{F9653B56-473F-48BF-A07C-08A5D5A445DF}"/>
              </a:ext>
            </a:extLst>
          </p:cNvPr>
          <p:cNvPicPr>
            <a:picLocks noChangeAspect="1"/>
          </p:cNvPicPr>
          <p:nvPr userDrawn="1"/>
        </p:nvPicPr>
        <p:blipFill rotWithShape="1">
          <a:blip r:embed="rId6" cstate="email">
            <a:extLst>
              <a:ext uri="{28A0092B-C50C-407E-A947-70E740481C1C}">
                <a14:useLocalDpi xmlns:a14="http://schemas.microsoft.com/office/drawing/2010/main"/>
              </a:ext>
            </a:extLst>
          </a:blip>
          <a:srcRect/>
          <a:stretch/>
        </p:blipFill>
        <p:spPr>
          <a:xfrm flipH="1">
            <a:off x="6205746" y="655248"/>
            <a:ext cx="5996266" cy="3064465"/>
          </a:xfrm>
          <a:prstGeom prst="rect">
            <a:avLst/>
          </a:prstGeom>
        </p:spPr>
      </p:pic>
      <p:pic>
        <p:nvPicPr>
          <p:cNvPr id="8" name="Picture 7">
            <a:extLst>
              <a:ext uri="{FF2B5EF4-FFF2-40B4-BE49-F238E27FC236}">
                <a16:creationId xmlns:a16="http://schemas.microsoft.com/office/drawing/2014/main" id="{B935B6B8-73DA-406F-9DC2-E017F6720A11}"/>
              </a:ext>
            </a:extLst>
          </p:cNvPr>
          <p:cNvPicPr>
            <a:picLocks noChangeAspect="1"/>
          </p:cNvPicPr>
          <p:nvPr userDrawn="1"/>
        </p:nvPicPr>
        <p:blipFill rotWithShape="1">
          <a:blip r:embed="rId7" cstate="email">
            <a:extLst>
              <a:ext uri="{28A0092B-C50C-407E-A947-70E740481C1C}">
                <a14:useLocalDpi xmlns:a14="http://schemas.microsoft.com/office/drawing/2010/main"/>
              </a:ext>
            </a:extLst>
          </a:blip>
          <a:srcRect l="21310" t="2740"/>
          <a:stretch/>
        </p:blipFill>
        <p:spPr>
          <a:xfrm rot="10800000">
            <a:off x="6629728" y="70336"/>
            <a:ext cx="5562271" cy="7379863"/>
          </a:xfrm>
          <a:prstGeom prst="rect">
            <a:avLst/>
          </a:prstGeom>
        </p:spPr>
      </p:pic>
      <p:sp>
        <p:nvSpPr>
          <p:cNvPr id="9" name="Freeform 226">
            <a:extLst>
              <a:ext uri="{FF2B5EF4-FFF2-40B4-BE49-F238E27FC236}">
                <a16:creationId xmlns:a16="http://schemas.microsoft.com/office/drawing/2014/main" id="{A37E4269-3ACF-4A53-B45A-CB52466C93E0}"/>
              </a:ext>
            </a:extLst>
          </p:cNvPr>
          <p:cNvSpPr/>
          <p:nvPr userDrawn="1"/>
        </p:nvSpPr>
        <p:spPr>
          <a:xfrm>
            <a:off x="15772" y="680511"/>
            <a:ext cx="12124104" cy="6699353"/>
          </a:xfrm>
          <a:custGeom>
            <a:avLst/>
            <a:gdLst>
              <a:gd name="connsiteX0" fmla="*/ 13283513 w 13345297"/>
              <a:gd name="connsiteY0" fmla="*/ 0 h 6932141"/>
              <a:gd name="connsiteX1" fmla="*/ 7537621 w 13345297"/>
              <a:gd name="connsiteY1" fmla="*/ 2792628 h 6932141"/>
              <a:gd name="connsiteX2" fmla="*/ 7463481 w 13345297"/>
              <a:gd name="connsiteY2" fmla="*/ 4139514 h 6932141"/>
              <a:gd name="connsiteX3" fmla="*/ 13345297 w 13345297"/>
              <a:gd name="connsiteY3" fmla="*/ 6932141 h 6932141"/>
              <a:gd name="connsiteX4" fmla="*/ 0 w 13345297"/>
              <a:gd name="connsiteY4" fmla="*/ 6932141 h 6932141"/>
              <a:gd name="connsiteX5" fmla="*/ 0 w 13345297"/>
              <a:gd name="connsiteY5" fmla="*/ 37071 h 6932141"/>
              <a:gd name="connsiteX6" fmla="*/ 13221729 w 13345297"/>
              <a:gd name="connsiteY6" fmla="*/ 37071 h 6932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345297" h="6932141">
                <a:moveTo>
                  <a:pt x="13283513" y="0"/>
                </a:moveTo>
                <a:lnTo>
                  <a:pt x="7537621" y="2792628"/>
                </a:lnTo>
                <a:lnTo>
                  <a:pt x="7463481" y="4139514"/>
                </a:lnTo>
                <a:lnTo>
                  <a:pt x="13345297" y="6932141"/>
                </a:lnTo>
                <a:lnTo>
                  <a:pt x="0" y="6932141"/>
                </a:lnTo>
                <a:lnTo>
                  <a:pt x="0" y="37071"/>
                </a:lnTo>
                <a:lnTo>
                  <a:pt x="13221729" y="37071"/>
                </a:lnTo>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10" name="Picture 9">
            <a:extLst>
              <a:ext uri="{FF2B5EF4-FFF2-40B4-BE49-F238E27FC236}">
                <a16:creationId xmlns:a16="http://schemas.microsoft.com/office/drawing/2014/main" id="{A022EF92-5A2D-4DD6-9C1E-7C85F453B4A0}"/>
              </a:ext>
            </a:extLst>
          </p:cNvPr>
          <p:cNvPicPr>
            <a:picLocks noChangeAspect="1"/>
          </p:cNvPicPr>
          <p:nvPr userDrawn="1"/>
        </p:nvPicPr>
        <p:blipFill>
          <a:blip r:embed="rId8" cstate="email">
            <a:extLst>
              <a:ext uri="{28A0092B-C50C-407E-A947-70E740481C1C}">
                <a14:useLocalDpi xmlns:a14="http://schemas.microsoft.com/office/drawing/2010/main"/>
              </a:ext>
            </a:extLst>
          </a:blip>
          <a:stretch/>
        </p:blipFill>
        <p:spPr>
          <a:xfrm>
            <a:off x="6213" y="3988757"/>
            <a:ext cx="4658056" cy="3307393"/>
          </a:xfrm>
          <a:prstGeom prst="rect">
            <a:avLst/>
          </a:prstGeom>
        </p:spPr>
      </p:pic>
      <p:pic>
        <p:nvPicPr>
          <p:cNvPr id="11" name="Picture 10">
            <a:extLst>
              <a:ext uri="{FF2B5EF4-FFF2-40B4-BE49-F238E27FC236}">
                <a16:creationId xmlns:a16="http://schemas.microsoft.com/office/drawing/2014/main" id="{D84BC4EF-6E0B-47A4-AEC3-1BF7565A6764}"/>
              </a:ext>
            </a:extLst>
          </p:cNvPr>
          <p:cNvPicPr>
            <a:picLocks noChangeAspect="1"/>
          </p:cNvPicPr>
          <p:nvPr userDrawn="1"/>
        </p:nvPicPr>
        <p:blipFill rotWithShape="1">
          <a:blip r:embed="rId9" cstate="email">
            <a:extLst>
              <a:ext uri="{28A0092B-C50C-407E-A947-70E740481C1C}">
                <a14:useLocalDpi xmlns:a14="http://schemas.microsoft.com/office/drawing/2010/main"/>
              </a:ext>
            </a:extLst>
          </a:blip>
          <a:srcRect/>
          <a:stretch/>
        </p:blipFill>
        <p:spPr>
          <a:xfrm>
            <a:off x="12357" y="883089"/>
            <a:ext cx="5183948" cy="2838142"/>
          </a:xfrm>
          <a:prstGeom prst="rect">
            <a:avLst/>
          </a:prstGeom>
        </p:spPr>
      </p:pic>
      <p:pic>
        <p:nvPicPr>
          <p:cNvPr id="12" name="Picture 11">
            <a:extLst>
              <a:ext uri="{FF2B5EF4-FFF2-40B4-BE49-F238E27FC236}">
                <a16:creationId xmlns:a16="http://schemas.microsoft.com/office/drawing/2014/main" id="{4A9E588C-4416-48F1-8428-1DDED0C7CB48}"/>
              </a:ext>
            </a:extLst>
          </p:cNvPr>
          <p:cNvPicPr>
            <a:picLocks noChangeAspect="1"/>
          </p:cNvPicPr>
          <p:nvPr userDrawn="1"/>
        </p:nvPicPr>
        <p:blipFill>
          <a:blip r:embed="rId10" cstate="email">
            <a:extLst>
              <a:ext uri="{28A0092B-C50C-407E-A947-70E740481C1C}">
                <a14:useLocalDpi xmlns:a14="http://schemas.microsoft.com/office/drawing/2010/main"/>
              </a:ext>
            </a:extLst>
          </a:blip>
          <a:stretch>
            <a:fillRect/>
          </a:stretch>
        </p:blipFill>
        <p:spPr>
          <a:xfrm>
            <a:off x="10640060" y="229432"/>
            <a:ext cx="1249793" cy="851629"/>
          </a:xfrm>
          <a:prstGeom prst="rect">
            <a:avLst/>
          </a:prstGeom>
        </p:spPr>
      </p:pic>
      <p:pic>
        <p:nvPicPr>
          <p:cNvPr id="13" name="Picture 12">
            <a:extLst>
              <a:ext uri="{FF2B5EF4-FFF2-40B4-BE49-F238E27FC236}">
                <a16:creationId xmlns:a16="http://schemas.microsoft.com/office/drawing/2014/main" id="{91C8DB9C-20D0-474D-B606-948600405F26}"/>
              </a:ext>
            </a:extLst>
          </p:cNvPr>
          <p:cNvPicPr>
            <a:picLocks noChangeAspect="1"/>
          </p:cNvPicPr>
          <p:nvPr userDrawn="1"/>
        </p:nvPicPr>
        <p:blipFill rotWithShape="1">
          <a:blip r:embed="rId7" cstate="email">
            <a:extLst>
              <a:ext uri="{28A0092B-C50C-407E-A947-70E740481C1C}">
                <a14:useLocalDpi xmlns:a14="http://schemas.microsoft.com/office/drawing/2010/main"/>
              </a:ext>
            </a:extLst>
          </a:blip>
          <a:srcRect l="21310"/>
          <a:stretch/>
        </p:blipFill>
        <p:spPr>
          <a:xfrm>
            <a:off x="17304" y="314831"/>
            <a:ext cx="5474875" cy="7111923"/>
          </a:xfrm>
          <a:prstGeom prst="rect">
            <a:avLst/>
          </a:prstGeom>
        </p:spPr>
      </p:pic>
      <p:sp>
        <p:nvSpPr>
          <p:cNvPr id="14" name="Oval 13">
            <a:extLst>
              <a:ext uri="{FF2B5EF4-FFF2-40B4-BE49-F238E27FC236}">
                <a16:creationId xmlns:a16="http://schemas.microsoft.com/office/drawing/2014/main" id="{E3794CB7-9797-4256-8B63-B1B1D535B6C0}"/>
              </a:ext>
            </a:extLst>
          </p:cNvPr>
          <p:cNvSpPr/>
          <p:nvPr userDrawn="1"/>
        </p:nvSpPr>
        <p:spPr>
          <a:xfrm>
            <a:off x="4238985" y="2274202"/>
            <a:ext cx="3533416" cy="3362848"/>
          </a:xfrm>
          <a:prstGeom prst="ellipse">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100"/>
              </a:spcBef>
              <a:spcAft>
                <a:spcPts val="10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Tahoma"/>
              <a:ea typeface="+mn-ea"/>
              <a:cs typeface="+mn-cs"/>
            </a:endParaRPr>
          </a:p>
        </p:txBody>
      </p:sp>
      <p:sp>
        <p:nvSpPr>
          <p:cNvPr id="15" name="TextBox 14">
            <a:extLst>
              <a:ext uri="{FF2B5EF4-FFF2-40B4-BE49-F238E27FC236}">
                <a16:creationId xmlns:a16="http://schemas.microsoft.com/office/drawing/2014/main" id="{A266EBAD-4855-4F33-9E43-1F98D88D60B3}"/>
              </a:ext>
            </a:extLst>
          </p:cNvPr>
          <p:cNvSpPr txBox="1"/>
          <p:nvPr userDrawn="1"/>
        </p:nvSpPr>
        <p:spPr>
          <a:xfrm>
            <a:off x="4480560" y="3474881"/>
            <a:ext cx="3171631"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300" normalizeH="0" baseline="0" noProof="0">
                <a:ln>
                  <a:noFill/>
                </a:ln>
                <a:solidFill>
                  <a:srgbClr val="FF0000"/>
                </a:solidFill>
                <a:effectLst/>
                <a:uLnTx/>
                <a:uFillTx/>
                <a:latin typeface="Apex New Bold" panose="02010600040501010103" pitchFamily="2" charset="77"/>
                <a:ea typeface="Apex New Bold" panose="02010600040501010103" pitchFamily="2" charset="77"/>
                <a:cs typeface="+mn-cs"/>
              </a:rPr>
              <a:t>REINVENT</a:t>
            </a:r>
          </a:p>
        </p:txBody>
      </p:sp>
      <p:sp>
        <p:nvSpPr>
          <p:cNvPr id="16" name="TextBox 15">
            <a:extLst>
              <a:ext uri="{FF2B5EF4-FFF2-40B4-BE49-F238E27FC236}">
                <a16:creationId xmlns:a16="http://schemas.microsoft.com/office/drawing/2014/main" id="{81B2FCF9-6300-483A-B96F-717AE6C73560}"/>
              </a:ext>
            </a:extLst>
          </p:cNvPr>
          <p:cNvSpPr txBox="1"/>
          <p:nvPr userDrawn="1"/>
        </p:nvSpPr>
        <p:spPr>
          <a:xfrm>
            <a:off x="4403985" y="4004984"/>
            <a:ext cx="324036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a:ln>
                  <a:noFill/>
                </a:ln>
                <a:solidFill>
                  <a:srgbClr val="000000"/>
                </a:solidFill>
                <a:effectLst/>
                <a:uLnTx/>
                <a:uFillTx/>
                <a:latin typeface="Apex New Light" panose="02010600040501010103" pitchFamily="2" charset="77"/>
                <a:ea typeface="Apex New Light" panose="02010600040501010103" pitchFamily="2" charset="77"/>
                <a:cs typeface="+mn-cs"/>
              </a:rPr>
              <a:t>for GROWTH</a:t>
            </a:r>
          </a:p>
        </p:txBody>
      </p:sp>
      <p:sp>
        <p:nvSpPr>
          <p:cNvPr id="17" name="Arc 16">
            <a:extLst>
              <a:ext uri="{FF2B5EF4-FFF2-40B4-BE49-F238E27FC236}">
                <a16:creationId xmlns:a16="http://schemas.microsoft.com/office/drawing/2014/main" id="{F11BCE3C-8506-427D-A104-C8A74AFE28F8}"/>
              </a:ext>
            </a:extLst>
          </p:cNvPr>
          <p:cNvSpPr/>
          <p:nvPr userDrawn="1"/>
        </p:nvSpPr>
        <p:spPr>
          <a:xfrm>
            <a:off x="4403985" y="2274202"/>
            <a:ext cx="3240360" cy="3240360"/>
          </a:xfrm>
          <a:prstGeom prst="arc">
            <a:avLst>
              <a:gd name="adj1" fmla="val 16393861"/>
              <a:gd name="adj2" fmla="val 20308897"/>
            </a:avLst>
          </a:prstGeom>
          <a:noFill/>
          <a:ln w="133350">
            <a:solidFill>
              <a:srgbClr val="7DBA0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100"/>
              </a:spcBef>
              <a:spcAft>
                <a:spcPts val="10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Tahoma"/>
              <a:ea typeface="+mn-ea"/>
              <a:cs typeface="+mn-cs"/>
            </a:endParaRPr>
          </a:p>
        </p:txBody>
      </p:sp>
      <p:sp>
        <p:nvSpPr>
          <p:cNvPr id="18" name="Arc 17">
            <a:extLst>
              <a:ext uri="{FF2B5EF4-FFF2-40B4-BE49-F238E27FC236}">
                <a16:creationId xmlns:a16="http://schemas.microsoft.com/office/drawing/2014/main" id="{4D13760A-625B-4681-B465-D321B4F09CA3}"/>
              </a:ext>
            </a:extLst>
          </p:cNvPr>
          <p:cNvSpPr/>
          <p:nvPr userDrawn="1"/>
        </p:nvSpPr>
        <p:spPr>
          <a:xfrm>
            <a:off x="4403985" y="2274202"/>
            <a:ext cx="3240360" cy="3240360"/>
          </a:xfrm>
          <a:prstGeom prst="arc">
            <a:avLst>
              <a:gd name="adj1" fmla="val 1559809"/>
              <a:gd name="adj2" fmla="val 5184207"/>
            </a:avLst>
          </a:prstGeom>
          <a:noFill/>
          <a:ln w="133350">
            <a:solidFill>
              <a:srgbClr val="F7312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100"/>
              </a:spcBef>
              <a:spcAft>
                <a:spcPts val="10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Tahoma"/>
              <a:ea typeface="+mn-ea"/>
              <a:cs typeface="+mn-cs"/>
            </a:endParaRPr>
          </a:p>
        </p:txBody>
      </p:sp>
      <p:sp>
        <p:nvSpPr>
          <p:cNvPr id="19" name="Arc 18">
            <a:extLst>
              <a:ext uri="{FF2B5EF4-FFF2-40B4-BE49-F238E27FC236}">
                <a16:creationId xmlns:a16="http://schemas.microsoft.com/office/drawing/2014/main" id="{C2280028-4EDF-407B-A597-9083E8CD670F}"/>
              </a:ext>
            </a:extLst>
          </p:cNvPr>
          <p:cNvSpPr/>
          <p:nvPr userDrawn="1"/>
        </p:nvSpPr>
        <p:spPr>
          <a:xfrm>
            <a:off x="4408416" y="2274202"/>
            <a:ext cx="3240360" cy="3240360"/>
          </a:xfrm>
          <a:prstGeom prst="arc">
            <a:avLst>
              <a:gd name="adj1" fmla="val 5241315"/>
              <a:gd name="adj2" fmla="val 9393286"/>
            </a:avLst>
          </a:prstGeom>
          <a:noFill/>
          <a:ln w="133350">
            <a:solidFill>
              <a:srgbClr val="7DBA0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100"/>
              </a:spcBef>
              <a:spcAft>
                <a:spcPts val="10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Tahoma"/>
              <a:ea typeface="+mn-ea"/>
              <a:cs typeface="+mn-cs"/>
            </a:endParaRPr>
          </a:p>
        </p:txBody>
      </p:sp>
      <p:sp>
        <p:nvSpPr>
          <p:cNvPr id="20" name="Arc 19">
            <a:extLst>
              <a:ext uri="{FF2B5EF4-FFF2-40B4-BE49-F238E27FC236}">
                <a16:creationId xmlns:a16="http://schemas.microsoft.com/office/drawing/2014/main" id="{14978678-F66E-4B7B-B5F4-6BFB82EE5F8A}"/>
              </a:ext>
            </a:extLst>
          </p:cNvPr>
          <p:cNvSpPr/>
          <p:nvPr userDrawn="1"/>
        </p:nvSpPr>
        <p:spPr>
          <a:xfrm>
            <a:off x="4368816" y="2274202"/>
            <a:ext cx="3240360" cy="3240360"/>
          </a:xfrm>
          <a:prstGeom prst="arc">
            <a:avLst>
              <a:gd name="adj1" fmla="val 12600235"/>
              <a:gd name="adj2" fmla="val 16405238"/>
            </a:avLst>
          </a:prstGeom>
          <a:noFill/>
          <a:ln w="133350">
            <a:solidFill>
              <a:srgbClr val="F7312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100"/>
              </a:spcBef>
              <a:spcAft>
                <a:spcPts val="10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Tahoma"/>
              <a:ea typeface="+mn-ea"/>
              <a:cs typeface="+mn-cs"/>
            </a:endParaRPr>
          </a:p>
        </p:txBody>
      </p:sp>
      <p:sp>
        <p:nvSpPr>
          <p:cNvPr id="21" name="Rectangle 20">
            <a:extLst>
              <a:ext uri="{FF2B5EF4-FFF2-40B4-BE49-F238E27FC236}">
                <a16:creationId xmlns:a16="http://schemas.microsoft.com/office/drawing/2014/main" id="{7090AA4D-D4F5-4B2B-B646-B0058E64B2AB}"/>
              </a:ext>
            </a:extLst>
          </p:cNvPr>
          <p:cNvSpPr/>
          <p:nvPr userDrawn="1"/>
        </p:nvSpPr>
        <p:spPr>
          <a:xfrm>
            <a:off x="-6235" y="22311"/>
            <a:ext cx="7694124" cy="747896"/>
          </a:xfrm>
          <a:prstGeom prst="rect">
            <a:avLst/>
          </a:prstGeom>
          <a:solidFill>
            <a:schemeClr val="bg1"/>
          </a:solid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10000"/>
              </a:lnSpc>
              <a:spcBef>
                <a:spcPts val="100"/>
              </a:spcBef>
              <a:spcAft>
                <a:spcPts val="100"/>
              </a:spcAft>
              <a:buClrTx/>
              <a:buSzTx/>
              <a:buFontTx/>
              <a:buNone/>
              <a:tabLst/>
              <a:defRPr/>
            </a:pPr>
            <a:endParaRPr kumimoji="0" lang="en-ZA" sz="1200" b="0" i="0" u="none" strike="noStrike" kern="1200" cap="none" spc="0" normalizeH="0" baseline="0" noProof="0">
              <a:ln>
                <a:noFill/>
              </a:ln>
              <a:solidFill>
                <a:srgbClr val="000000"/>
              </a:solidFill>
              <a:effectLst/>
              <a:uLnTx/>
              <a:uFillTx/>
              <a:latin typeface="Tahoma"/>
              <a:ea typeface="+mn-ea"/>
              <a:cs typeface="+mn-cs"/>
            </a:endParaRPr>
          </a:p>
        </p:txBody>
      </p:sp>
      <p:sp>
        <p:nvSpPr>
          <p:cNvPr id="24" name="Title 1">
            <a:extLst>
              <a:ext uri="{FF2B5EF4-FFF2-40B4-BE49-F238E27FC236}">
                <a16:creationId xmlns:a16="http://schemas.microsoft.com/office/drawing/2014/main" id="{8158C487-2771-4DD9-A607-C5ACFE4AA019}"/>
              </a:ext>
            </a:extLst>
          </p:cNvPr>
          <p:cNvSpPr>
            <a:spLocks noGrp="1"/>
          </p:cNvSpPr>
          <p:nvPr>
            <p:ph type="title"/>
          </p:nvPr>
        </p:nvSpPr>
        <p:spPr>
          <a:xfrm>
            <a:off x="2095562" y="695258"/>
            <a:ext cx="7412385" cy="707886"/>
          </a:xfrm>
          <a:prstGeom prst="rect">
            <a:avLst/>
          </a:prstGeom>
        </p:spPr>
        <p:txBody>
          <a:bodyPr vert="horz" wrap="square" anchor="t">
            <a:spAutoFit/>
          </a:bodyPr>
          <a:lstStyle>
            <a:lvl1pPr algn="ctr">
              <a:defRPr sz="4000">
                <a:solidFill>
                  <a:schemeClr val="tx1"/>
                </a:solidFill>
              </a:defRPr>
            </a:lvl1pPr>
          </a:lstStyle>
          <a:p>
            <a:r>
              <a:rPr lang="en-GB"/>
              <a:t>Click to edit Master title style</a:t>
            </a:r>
            <a:endParaRPr lang="en-US"/>
          </a:p>
        </p:txBody>
      </p:sp>
      <p:sp>
        <p:nvSpPr>
          <p:cNvPr id="25" name="Text Placeholder 18">
            <a:extLst>
              <a:ext uri="{FF2B5EF4-FFF2-40B4-BE49-F238E27FC236}">
                <a16:creationId xmlns:a16="http://schemas.microsoft.com/office/drawing/2014/main" id="{26188B38-5648-4FF6-AB4B-D24D3DAD7EF7}"/>
              </a:ext>
            </a:extLst>
          </p:cNvPr>
          <p:cNvSpPr>
            <a:spLocks noGrp="1"/>
          </p:cNvSpPr>
          <p:nvPr>
            <p:ph type="body" sz="quarter" idx="13" hasCustomPrompt="1"/>
          </p:nvPr>
        </p:nvSpPr>
        <p:spPr>
          <a:xfrm>
            <a:off x="3247292" y="5778087"/>
            <a:ext cx="5650523" cy="481011"/>
          </a:xfrm>
          <a:prstGeom prst="rect">
            <a:avLst/>
          </a:prstGeom>
        </p:spPr>
        <p:txBody>
          <a:bodyPr wrap="square" tIns="144000">
            <a:spAutoFit/>
          </a:bodyPr>
          <a:lstStyle>
            <a:lvl1pPr algn="ctr">
              <a:defRPr sz="1800" b="0" i="0">
                <a:solidFill>
                  <a:schemeClr val="tx1">
                    <a:lumMod val="75000"/>
                    <a:lumOff val="25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
        <p:nvSpPr>
          <p:cNvPr id="29" name="Oval 28">
            <a:extLst>
              <a:ext uri="{FF2B5EF4-FFF2-40B4-BE49-F238E27FC236}">
                <a16:creationId xmlns:a16="http://schemas.microsoft.com/office/drawing/2014/main" id="{1D8856A9-4705-485B-B1B4-E4B4A635FD6D}"/>
              </a:ext>
            </a:extLst>
          </p:cNvPr>
          <p:cNvSpPr>
            <a:spLocks noChangeAspect="1"/>
          </p:cNvSpPr>
          <p:nvPr userDrawn="1"/>
        </p:nvSpPr>
        <p:spPr>
          <a:xfrm>
            <a:off x="4262431" y="2142112"/>
            <a:ext cx="3533416" cy="3499621"/>
          </a:xfrm>
          <a:prstGeom prst="ellipse">
            <a:avLst/>
          </a:prstGeom>
          <a:noFill/>
          <a:ln w="146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Tree>
    <p:extLst>
      <p:ext uri="{BB962C8B-B14F-4D97-AF65-F5344CB8AC3E}">
        <p14:creationId xmlns:p14="http://schemas.microsoft.com/office/powerpoint/2010/main" val="50008447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618755" y="4945338"/>
            <a:ext cx="6543458" cy="615553"/>
          </a:xfrm>
          <a:prstGeom prst="rect">
            <a:avLst/>
          </a:prstGeom>
        </p:spPr>
        <p:txBody>
          <a:bodyPr wrap="none" anchor="t">
            <a:spAutoFit/>
          </a:bodyPr>
          <a:lstStyle>
            <a:lvl1pPr>
              <a:defRPr sz="4000">
                <a:solidFill>
                  <a:schemeClr val="tx1"/>
                </a:solidFill>
              </a:defRPr>
            </a:lvl1pPr>
          </a:lstStyle>
          <a:p>
            <a:r>
              <a:rPr lang="en-GB"/>
              <a:t>Click to edit Master title style</a:t>
            </a:r>
            <a:endParaRPr lang="en-US"/>
          </a:p>
        </p:txBody>
      </p:sp>
      <p:sp>
        <p:nvSpPr>
          <p:cNvPr id="2" name="Text Placeholder 18">
            <a:extLst>
              <a:ext uri="{FF2B5EF4-FFF2-40B4-BE49-F238E27FC236}">
                <a16:creationId xmlns:a16="http://schemas.microsoft.com/office/drawing/2014/main" id="{DF6E4E97-1E5E-6DDC-51DB-51A4B672C716}"/>
              </a:ext>
            </a:extLst>
          </p:cNvPr>
          <p:cNvSpPr>
            <a:spLocks noGrp="1"/>
          </p:cNvSpPr>
          <p:nvPr>
            <p:ph type="body" sz="quarter" idx="13" hasCustomPrompt="1"/>
          </p:nvPr>
        </p:nvSpPr>
        <p:spPr>
          <a:xfrm>
            <a:off x="618757" y="5572294"/>
            <a:ext cx="5032147" cy="484025"/>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Tree>
    <p:extLst>
      <p:ext uri="{BB962C8B-B14F-4D97-AF65-F5344CB8AC3E}">
        <p14:creationId xmlns:p14="http://schemas.microsoft.com/office/powerpoint/2010/main" val="226184027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5BEA2F69-D038-4F0A-B2F8-6ECB05CE2C1C}"/>
              </a:ext>
            </a:extLst>
          </p:cNvPr>
          <p:cNvGraphicFramePr>
            <a:graphicFrameLocks noChangeAspect="1"/>
          </p:cNvGraphicFramePr>
          <p:nvPr userDrawn="1">
            <p:custDataLst>
              <p:tags r:id="rId1"/>
            </p:custDataLst>
            <p:extLst>
              <p:ext uri="{D42A27DB-BD31-4B8C-83A1-F6EECF244321}">
                <p14:modId xmlns:p14="http://schemas.microsoft.com/office/powerpoint/2010/main" val="161671523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52" imgH="550" progId="TCLayout.ActiveDocument.1">
                  <p:embed/>
                </p:oleObj>
              </mc:Choice>
              <mc:Fallback>
                <p:oleObj name="think-cell Slide" r:id="rId3" imgW="552" imgH="550" progId="TCLayout.ActiveDocument.1">
                  <p:embed/>
                  <p:pic>
                    <p:nvPicPr>
                      <p:cNvPr id="8" name="think-cell data - do not delete" hidden="1">
                        <a:extLst>
                          <a:ext uri="{FF2B5EF4-FFF2-40B4-BE49-F238E27FC236}">
                            <a16:creationId xmlns:a16="http://schemas.microsoft.com/office/drawing/2014/main" id="{5BEA2F69-D038-4F0A-B2F8-6ECB05CE2C1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1" name="Right Triangle 10">
            <a:extLst>
              <a:ext uri="{FF2B5EF4-FFF2-40B4-BE49-F238E27FC236}">
                <a16:creationId xmlns:a16="http://schemas.microsoft.com/office/drawing/2014/main" id="{9F188945-15C7-4DC6-9BF3-20FA32EE7D55}"/>
              </a:ext>
            </a:extLst>
          </p:cNvPr>
          <p:cNvSpPr/>
          <p:nvPr userDrawn="1"/>
        </p:nvSpPr>
        <p:spPr>
          <a:xfrm>
            <a:off x="7282542" y="-11982"/>
            <a:ext cx="4259159" cy="6858257"/>
          </a:xfrm>
          <a:prstGeom prst="rtTriangle">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ZA" sz="923">
              <a:solidFill>
                <a:schemeClr val="tx1"/>
              </a:solidFill>
            </a:endParaRPr>
          </a:p>
        </p:txBody>
      </p:sp>
      <p:sp>
        <p:nvSpPr>
          <p:cNvPr id="14" name="Rectangle 13">
            <a:extLst>
              <a:ext uri="{FF2B5EF4-FFF2-40B4-BE49-F238E27FC236}">
                <a16:creationId xmlns:a16="http://schemas.microsoft.com/office/drawing/2014/main" id="{03A00815-08AB-4105-AD09-243AB946B9D4}"/>
              </a:ext>
            </a:extLst>
          </p:cNvPr>
          <p:cNvSpPr/>
          <p:nvPr userDrawn="1"/>
        </p:nvSpPr>
        <p:spPr>
          <a:xfrm>
            <a:off x="46892" y="0"/>
            <a:ext cx="12192000" cy="1090505"/>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ZA" sz="923">
              <a:solidFill>
                <a:schemeClr val="tx1"/>
              </a:solidFill>
            </a:endParaRPr>
          </a:p>
        </p:txBody>
      </p:sp>
      <p:sp>
        <p:nvSpPr>
          <p:cNvPr id="10" name="Rectangle 9">
            <a:extLst>
              <a:ext uri="{FF2B5EF4-FFF2-40B4-BE49-F238E27FC236}">
                <a16:creationId xmlns:a16="http://schemas.microsoft.com/office/drawing/2014/main" id="{A77399F7-DE04-4424-83B3-98D4B673AC28}"/>
              </a:ext>
            </a:extLst>
          </p:cNvPr>
          <p:cNvSpPr/>
          <p:nvPr userDrawn="1"/>
        </p:nvSpPr>
        <p:spPr>
          <a:xfrm>
            <a:off x="0" y="-259"/>
            <a:ext cx="12192000" cy="1090505"/>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ZA" sz="923">
              <a:solidFill>
                <a:schemeClr val="tx1"/>
              </a:solidFill>
            </a:endParaRPr>
          </a:p>
        </p:txBody>
      </p:sp>
      <p:pic>
        <p:nvPicPr>
          <p:cNvPr id="9" name="Picture Placeholder 14">
            <a:extLst>
              <a:ext uri="{FF2B5EF4-FFF2-40B4-BE49-F238E27FC236}">
                <a16:creationId xmlns:a16="http://schemas.microsoft.com/office/drawing/2014/main" id="{3AF82E7E-0C61-4154-ADDA-05A8436C4FCE}"/>
              </a:ext>
            </a:extLst>
          </p:cNvPr>
          <p:cNvPicPr>
            <a:picLocks noChangeAspect="1"/>
          </p:cNvPicPr>
          <p:nvPr userDrawn="1"/>
        </p:nvPicPr>
        <p:blipFill rotWithShape="1">
          <a:blip r:embed="rId5" cstate="email">
            <a:extLst>
              <a:ext uri="{BEBA8EAE-BF5A-486C-A8C5-ECC9F3942E4B}">
                <a14:imgProps xmlns:a14="http://schemas.microsoft.com/office/drawing/2010/main">
                  <a14:imgLayer r:embed="rId6">
                    <a14:imgEffect>
                      <a14:saturation sat="66000"/>
                    </a14:imgEffect>
                    <a14:imgEffect>
                      <a14:brightnessContrast bright="-20000" contrast="20000"/>
                    </a14:imgEffect>
                  </a14:imgLayer>
                </a14:imgProps>
              </a:ext>
              <a:ext uri="{28A0092B-C50C-407E-A947-70E740481C1C}">
                <a14:useLocalDpi xmlns:a14="http://schemas.microsoft.com/office/drawing/2010/main"/>
              </a:ext>
            </a:extLst>
          </a:blip>
          <a:srcRect/>
          <a:stretch/>
        </p:blipFill>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p:spPr>
      </p:pic>
      <p:sp>
        <p:nvSpPr>
          <p:cNvPr id="2" name="Freeform 1">
            <a:extLst>
              <a:ext uri="{FF2B5EF4-FFF2-40B4-BE49-F238E27FC236}">
                <a16:creationId xmlns:a16="http://schemas.microsoft.com/office/drawing/2014/main" id="{8CE118E7-1BAE-2BED-BA49-7E01CC506DEF}"/>
              </a:ext>
            </a:extLst>
          </p:cNvPr>
          <p:cNvSpPr/>
          <p:nvPr userDrawn="1"/>
        </p:nvSpPr>
        <p:spPr>
          <a:xfrm>
            <a:off x="11521842" y="6498203"/>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16" name="Title 1">
            <a:extLst>
              <a:ext uri="{FF2B5EF4-FFF2-40B4-BE49-F238E27FC236}">
                <a16:creationId xmlns:a16="http://schemas.microsoft.com/office/drawing/2014/main" id="{79572589-8117-4942-8454-C9625F441BDB}"/>
              </a:ext>
            </a:extLst>
          </p:cNvPr>
          <p:cNvSpPr>
            <a:spLocks noGrp="1"/>
          </p:cNvSpPr>
          <p:nvPr>
            <p:ph type="title" hasCustomPrompt="1"/>
          </p:nvPr>
        </p:nvSpPr>
        <p:spPr>
          <a:xfrm>
            <a:off x="303795" y="2844800"/>
            <a:ext cx="6212351" cy="410136"/>
          </a:xfrm>
          <a:prstGeom prst="rect">
            <a:avLst/>
          </a:prstGeom>
        </p:spPr>
        <p:txBody>
          <a:bodyPr vert="horz" anchor="ctr">
            <a:noAutofit/>
          </a:bodyPr>
          <a:lstStyle>
            <a:lvl1pPr>
              <a:defRPr sz="3200" b="0">
                <a:solidFill>
                  <a:schemeClr val="tx1">
                    <a:lumMod val="65000"/>
                    <a:lumOff val="35000"/>
                  </a:schemeClr>
                </a:solidFill>
                <a:latin typeface="Arial Narrow" panose="020B0606020202030204" pitchFamily="34" charset="0"/>
              </a:defRPr>
            </a:lvl1pPr>
          </a:lstStyle>
          <a:p>
            <a:r>
              <a:rPr lang="en-US"/>
              <a:t>Click To Edit Custom Slide</a:t>
            </a:r>
            <a:endParaRPr lang="en-GB"/>
          </a:p>
        </p:txBody>
      </p:sp>
      <p:sp>
        <p:nvSpPr>
          <p:cNvPr id="17" name="Text Placeholder 13">
            <a:extLst>
              <a:ext uri="{FF2B5EF4-FFF2-40B4-BE49-F238E27FC236}">
                <a16:creationId xmlns:a16="http://schemas.microsoft.com/office/drawing/2014/main" id="{77122B2F-AF98-407F-9C21-F3D473F3E497}"/>
              </a:ext>
            </a:extLst>
          </p:cNvPr>
          <p:cNvSpPr>
            <a:spLocks noGrp="1"/>
          </p:cNvSpPr>
          <p:nvPr>
            <p:ph type="body" sz="quarter" idx="16" hasCustomPrompt="1"/>
          </p:nvPr>
        </p:nvSpPr>
        <p:spPr>
          <a:xfrm>
            <a:off x="303795" y="3548530"/>
            <a:ext cx="5889053" cy="410136"/>
          </a:xfrm>
          <a:prstGeom prst="rect">
            <a:avLst/>
          </a:prstGeom>
        </p:spPr>
        <p:txBody>
          <a:bodyPr wrap="none"/>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pic>
        <p:nvPicPr>
          <p:cNvPr id="19" name="Picture 18">
            <a:extLst>
              <a:ext uri="{FF2B5EF4-FFF2-40B4-BE49-F238E27FC236}">
                <a16:creationId xmlns:a16="http://schemas.microsoft.com/office/drawing/2014/main" id="{350528D2-00C4-4DDD-9AD7-1551A4DB88B3}"/>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9022777" y="5716088"/>
            <a:ext cx="1428987" cy="973735"/>
          </a:xfrm>
          <a:prstGeom prst="rect">
            <a:avLst/>
          </a:prstGeom>
        </p:spPr>
      </p:pic>
      <p:sp>
        <p:nvSpPr>
          <p:cNvPr id="4" name="Right Triangle 3">
            <a:extLst>
              <a:ext uri="{FF2B5EF4-FFF2-40B4-BE49-F238E27FC236}">
                <a16:creationId xmlns:a16="http://schemas.microsoft.com/office/drawing/2014/main" id="{C88EED07-FA0A-43F0-8F39-33A191746932}"/>
              </a:ext>
            </a:extLst>
          </p:cNvPr>
          <p:cNvSpPr/>
          <p:nvPr userDrawn="1"/>
        </p:nvSpPr>
        <p:spPr>
          <a:xfrm>
            <a:off x="7282540" y="-11982"/>
            <a:ext cx="4239301" cy="6858257"/>
          </a:xfrm>
          <a:prstGeom prst="rtTriangle">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ZA" sz="923">
              <a:solidFill>
                <a:schemeClr val="tx1"/>
              </a:solidFill>
            </a:endParaRPr>
          </a:p>
        </p:txBody>
      </p:sp>
      <p:pic>
        <p:nvPicPr>
          <p:cNvPr id="13" name="Picture 12">
            <a:extLst>
              <a:ext uri="{FF2B5EF4-FFF2-40B4-BE49-F238E27FC236}">
                <a16:creationId xmlns:a16="http://schemas.microsoft.com/office/drawing/2014/main" id="{4209274E-9595-4FB5-A1C6-0F83B171B1DA}"/>
              </a:ext>
            </a:extLst>
          </p:cNvPr>
          <p:cNvPicPr>
            <a:picLocks noChangeAspect="1"/>
          </p:cNvPicPr>
          <p:nvPr userDrawn="1"/>
        </p:nvPicPr>
        <p:blipFill>
          <a:blip r:embed="rId8"/>
          <a:stretch>
            <a:fillRect/>
          </a:stretch>
        </p:blipFill>
        <p:spPr>
          <a:xfrm>
            <a:off x="-4036" y="-1033"/>
            <a:ext cx="501343" cy="956050"/>
          </a:xfrm>
          <a:prstGeom prst="rect">
            <a:avLst/>
          </a:prstGeom>
        </p:spPr>
      </p:pic>
    </p:spTree>
    <p:extLst>
      <p:ext uri="{BB962C8B-B14F-4D97-AF65-F5344CB8AC3E}">
        <p14:creationId xmlns:p14="http://schemas.microsoft.com/office/powerpoint/2010/main" val="339948549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5BEA2F69-D038-4F0A-B2F8-6ECB05CE2C1C}"/>
              </a:ext>
            </a:extLst>
          </p:cNvPr>
          <p:cNvGraphicFramePr>
            <a:graphicFrameLocks noChangeAspect="1"/>
          </p:cNvGraphicFramePr>
          <p:nvPr userDrawn="1">
            <p:custDataLst>
              <p:tags r:id="rId1"/>
            </p:custDataLst>
            <p:extLst>
              <p:ext uri="{D42A27DB-BD31-4B8C-83A1-F6EECF244321}">
                <p14:modId xmlns:p14="http://schemas.microsoft.com/office/powerpoint/2010/main" val="404761496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52" imgH="550" progId="TCLayout.ActiveDocument.1">
                  <p:embed/>
                </p:oleObj>
              </mc:Choice>
              <mc:Fallback>
                <p:oleObj name="think-cell Slide" r:id="rId3" imgW="552" imgH="550" progId="TCLayout.ActiveDocument.1">
                  <p:embed/>
                  <p:pic>
                    <p:nvPicPr>
                      <p:cNvPr id="8" name="think-cell data - do not delete" hidden="1">
                        <a:extLst>
                          <a:ext uri="{FF2B5EF4-FFF2-40B4-BE49-F238E27FC236}">
                            <a16:creationId xmlns:a16="http://schemas.microsoft.com/office/drawing/2014/main" id="{5BEA2F69-D038-4F0A-B2F8-6ECB05CE2C1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Title 1">
            <a:extLst>
              <a:ext uri="{FF2B5EF4-FFF2-40B4-BE49-F238E27FC236}">
                <a16:creationId xmlns:a16="http://schemas.microsoft.com/office/drawing/2014/main" id="{79572589-8117-4942-8454-C9625F441BDB}"/>
              </a:ext>
            </a:extLst>
          </p:cNvPr>
          <p:cNvSpPr>
            <a:spLocks noGrp="1"/>
          </p:cNvSpPr>
          <p:nvPr>
            <p:ph type="title" hasCustomPrompt="1"/>
          </p:nvPr>
        </p:nvSpPr>
        <p:spPr>
          <a:xfrm>
            <a:off x="303795" y="2844800"/>
            <a:ext cx="6212351" cy="410136"/>
          </a:xfrm>
          <a:prstGeom prst="rect">
            <a:avLst/>
          </a:prstGeom>
        </p:spPr>
        <p:txBody>
          <a:bodyPr vert="horz" anchor="ctr">
            <a:noAutofit/>
          </a:bodyPr>
          <a:lstStyle>
            <a:lvl1pPr>
              <a:defRPr sz="4000"/>
            </a:lvl1pPr>
          </a:lstStyle>
          <a:p>
            <a:r>
              <a:rPr lang="en-US"/>
              <a:t>Click To Edit Custom Slide</a:t>
            </a:r>
            <a:endParaRPr lang="en-GB"/>
          </a:p>
        </p:txBody>
      </p:sp>
      <p:sp>
        <p:nvSpPr>
          <p:cNvPr id="17" name="Text Placeholder 13">
            <a:extLst>
              <a:ext uri="{FF2B5EF4-FFF2-40B4-BE49-F238E27FC236}">
                <a16:creationId xmlns:a16="http://schemas.microsoft.com/office/drawing/2014/main" id="{77122B2F-AF98-407F-9C21-F3D473F3E497}"/>
              </a:ext>
            </a:extLst>
          </p:cNvPr>
          <p:cNvSpPr>
            <a:spLocks noGrp="1"/>
          </p:cNvSpPr>
          <p:nvPr>
            <p:ph type="body" sz="quarter" idx="16" hasCustomPrompt="1"/>
          </p:nvPr>
        </p:nvSpPr>
        <p:spPr>
          <a:xfrm>
            <a:off x="303795" y="3548530"/>
            <a:ext cx="5889053" cy="410136"/>
          </a:xfrm>
          <a:prstGeom prst="rect">
            <a:avLst/>
          </a:prstGeom>
        </p:spPr>
        <p:txBody>
          <a:bodyPr wrap="none"/>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11" name="Right Triangle 10">
            <a:extLst>
              <a:ext uri="{FF2B5EF4-FFF2-40B4-BE49-F238E27FC236}">
                <a16:creationId xmlns:a16="http://schemas.microsoft.com/office/drawing/2014/main" id="{9F188945-15C7-4DC6-9BF3-20FA32EE7D55}"/>
              </a:ext>
            </a:extLst>
          </p:cNvPr>
          <p:cNvSpPr/>
          <p:nvPr userDrawn="1"/>
        </p:nvSpPr>
        <p:spPr>
          <a:xfrm>
            <a:off x="7282542" y="-11982"/>
            <a:ext cx="4259159" cy="6858257"/>
          </a:xfrm>
          <a:prstGeom prst="rtTriangle">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ZA" sz="923">
              <a:solidFill>
                <a:schemeClr val="tx1"/>
              </a:solidFill>
            </a:endParaRPr>
          </a:p>
        </p:txBody>
      </p:sp>
      <p:pic>
        <p:nvPicPr>
          <p:cNvPr id="24" name="Picture Placeholder 433" descr="Colourful cargo containers stacked with a worker standing">
            <a:extLst>
              <a:ext uri="{FF2B5EF4-FFF2-40B4-BE49-F238E27FC236}">
                <a16:creationId xmlns:a16="http://schemas.microsoft.com/office/drawing/2014/main" id="{E294B147-833C-4695-9F82-2E26F5411F55}"/>
              </a:ext>
            </a:extLst>
          </p:cNvPr>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7242511" y="-11982"/>
            <a:ext cx="5011668" cy="6858000"/>
          </a:xfrm>
          <a:prstGeom prst="rect">
            <a:avLst/>
          </a:prstGeom>
        </p:spPr>
      </p:pic>
      <p:sp>
        <p:nvSpPr>
          <p:cNvPr id="18" name="Right Triangle 17">
            <a:extLst>
              <a:ext uri="{FF2B5EF4-FFF2-40B4-BE49-F238E27FC236}">
                <a16:creationId xmlns:a16="http://schemas.microsoft.com/office/drawing/2014/main" id="{9749317F-83FA-4172-B401-BAFE2AAD9ED6}"/>
              </a:ext>
            </a:extLst>
          </p:cNvPr>
          <p:cNvSpPr/>
          <p:nvPr userDrawn="1"/>
        </p:nvSpPr>
        <p:spPr>
          <a:xfrm>
            <a:off x="7242511" y="-118504"/>
            <a:ext cx="4259159" cy="6976504"/>
          </a:xfrm>
          <a:prstGeom prst="rtTriangle">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ZA" sz="923">
              <a:solidFill>
                <a:schemeClr val="tx1"/>
              </a:solidFill>
            </a:endParaRPr>
          </a:p>
        </p:txBody>
      </p:sp>
      <p:sp>
        <p:nvSpPr>
          <p:cNvPr id="21" name="Freeform 1">
            <a:extLst>
              <a:ext uri="{FF2B5EF4-FFF2-40B4-BE49-F238E27FC236}">
                <a16:creationId xmlns:a16="http://schemas.microsoft.com/office/drawing/2014/main" id="{0D90A5D3-849E-4189-A3DA-E096FFFEBD60}"/>
              </a:ext>
            </a:extLst>
          </p:cNvPr>
          <p:cNvSpPr/>
          <p:nvPr userDrawn="1"/>
        </p:nvSpPr>
        <p:spPr>
          <a:xfrm>
            <a:off x="11476398" y="6456477"/>
            <a:ext cx="762494" cy="413505"/>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pic>
        <p:nvPicPr>
          <p:cNvPr id="19" name="Picture 18">
            <a:extLst>
              <a:ext uri="{FF2B5EF4-FFF2-40B4-BE49-F238E27FC236}">
                <a16:creationId xmlns:a16="http://schemas.microsoft.com/office/drawing/2014/main" id="{350528D2-00C4-4DDD-9AD7-1551A4DB88B3}"/>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8969735" y="5689494"/>
            <a:ext cx="1428987" cy="973735"/>
          </a:xfrm>
          <a:prstGeom prst="rect">
            <a:avLst/>
          </a:prstGeom>
        </p:spPr>
      </p:pic>
    </p:spTree>
    <p:extLst>
      <p:ext uri="{BB962C8B-B14F-4D97-AF65-F5344CB8AC3E}">
        <p14:creationId xmlns:p14="http://schemas.microsoft.com/office/powerpoint/2010/main" val="164648973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C7E9CEE1-B9CC-4161-AF12-EDEE3A8D1487}"/>
              </a:ext>
            </a:extLst>
          </p:cNvPr>
          <p:cNvGraphicFramePr>
            <a:graphicFrameLocks noChangeAspect="1"/>
          </p:cNvGraphicFramePr>
          <p:nvPr userDrawn="1">
            <p:custDataLst>
              <p:tags r:id="rId1"/>
            </p:custDataLst>
            <p:extLst>
              <p:ext uri="{D42A27DB-BD31-4B8C-83A1-F6EECF244321}">
                <p14:modId xmlns:p14="http://schemas.microsoft.com/office/powerpoint/2010/main" val="366755298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52" imgH="550" progId="TCLayout.ActiveDocument.1">
                  <p:embed/>
                </p:oleObj>
              </mc:Choice>
              <mc:Fallback>
                <p:oleObj name="think-cell Slide" r:id="rId3" imgW="552" imgH="550" progId="TCLayout.ActiveDocument.1">
                  <p:embed/>
                  <p:pic>
                    <p:nvPicPr>
                      <p:cNvPr id="5" name="think-cell data - do not delete" hidden="1">
                        <a:extLst>
                          <a:ext uri="{FF2B5EF4-FFF2-40B4-BE49-F238E27FC236}">
                            <a16:creationId xmlns:a16="http://schemas.microsoft.com/office/drawing/2014/main" id="{C7E9CEE1-B9CC-4161-AF12-EDEE3A8D148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9" name="Rectangle 18">
            <a:extLst>
              <a:ext uri="{FF2B5EF4-FFF2-40B4-BE49-F238E27FC236}">
                <a16:creationId xmlns:a16="http://schemas.microsoft.com/office/drawing/2014/main" id="{13C8D1C0-BD51-44DD-BCD9-A706D19A19D9}"/>
              </a:ext>
            </a:extLst>
          </p:cNvPr>
          <p:cNvSpPr/>
          <p:nvPr userDrawn="1"/>
        </p:nvSpPr>
        <p:spPr>
          <a:xfrm>
            <a:off x="0" y="-259"/>
            <a:ext cx="12192000" cy="1090505"/>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ZA" sz="923">
              <a:solidFill>
                <a:schemeClr val="tx1"/>
              </a:solidFill>
            </a:endParaRPr>
          </a:p>
        </p:txBody>
      </p:sp>
      <p:sp>
        <p:nvSpPr>
          <p:cNvPr id="9" name="Rectangle 8">
            <a:extLst>
              <a:ext uri="{FF2B5EF4-FFF2-40B4-BE49-F238E27FC236}">
                <a16:creationId xmlns:a16="http://schemas.microsoft.com/office/drawing/2014/main" id="{DC4A12B0-5BA2-5100-AAD4-E12E3C1737AF}"/>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2" name="Picture Placeholder 1">
            <a:extLst>
              <a:ext uri="{FF2B5EF4-FFF2-40B4-BE49-F238E27FC236}">
                <a16:creationId xmlns:a16="http://schemas.microsoft.com/office/drawing/2014/main" id="{29B7C479-2D3F-2960-139A-D5BB63A41E19}"/>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a:p>
        </p:txBody>
      </p:sp>
      <p:sp>
        <p:nvSpPr>
          <p:cNvPr id="10" name="Freeform 9">
            <a:extLst>
              <a:ext uri="{FF2B5EF4-FFF2-40B4-BE49-F238E27FC236}">
                <a16:creationId xmlns:a16="http://schemas.microsoft.com/office/drawing/2014/main" id="{FD2AA106-02DD-9456-5F7D-D1D25492CD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11" name="Rectangle 10">
            <a:extLst>
              <a:ext uri="{FF2B5EF4-FFF2-40B4-BE49-F238E27FC236}">
                <a16:creationId xmlns:a16="http://schemas.microsoft.com/office/drawing/2014/main" id="{05D950A5-2828-221A-996F-175C05E4BB43}"/>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4" name="Title 1">
            <a:extLst>
              <a:ext uri="{FF2B5EF4-FFF2-40B4-BE49-F238E27FC236}">
                <a16:creationId xmlns:a16="http://schemas.microsoft.com/office/drawing/2014/main" id="{8470FF30-5A43-9A43-5905-5F595AC738D5}"/>
              </a:ext>
            </a:extLst>
          </p:cNvPr>
          <p:cNvSpPr>
            <a:spLocks noGrp="1"/>
          </p:cNvSpPr>
          <p:nvPr>
            <p:ph type="title" hasCustomPrompt="1"/>
          </p:nvPr>
        </p:nvSpPr>
        <p:spPr>
          <a:xfrm>
            <a:off x="303795" y="2844800"/>
            <a:ext cx="6212351" cy="410136"/>
          </a:xfrm>
          <a:prstGeom prst="rect">
            <a:avLst/>
          </a:prstGeom>
        </p:spPr>
        <p:txBody>
          <a:bodyPr vert="horz" anchor="ctr">
            <a:noAutofit/>
          </a:bodyPr>
          <a:lstStyle>
            <a:lvl1pPr>
              <a:defRPr sz="4000"/>
            </a:lvl1pPr>
          </a:lstStyle>
          <a:p>
            <a:r>
              <a:rPr lang="en-US"/>
              <a:t>Click To Edit Custom Slide</a:t>
            </a:r>
            <a:endParaRPr lang="en-GB"/>
          </a:p>
        </p:txBody>
      </p:sp>
      <p:sp>
        <p:nvSpPr>
          <p:cNvPr id="65" name="Text Placeholder 13">
            <a:extLst>
              <a:ext uri="{FF2B5EF4-FFF2-40B4-BE49-F238E27FC236}">
                <a16:creationId xmlns:a16="http://schemas.microsoft.com/office/drawing/2014/main" id="{0A8EDC15-9113-2840-B13A-8731DFA92A06}"/>
              </a:ext>
            </a:extLst>
          </p:cNvPr>
          <p:cNvSpPr>
            <a:spLocks noGrp="1"/>
          </p:cNvSpPr>
          <p:nvPr>
            <p:ph type="body" sz="quarter" idx="16" hasCustomPrompt="1"/>
          </p:nvPr>
        </p:nvSpPr>
        <p:spPr>
          <a:xfrm>
            <a:off x="303795" y="3548530"/>
            <a:ext cx="5889053" cy="410136"/>
          </a:xfrm>
          <a:prstGeom prst="rect">
            <a:avLst/>
          </a:prstGeom>
        </p:spPr>
        <p:txBody>
          <a:bodyPr wrap="none"/>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12" name="TextBox 11">
            <a:extLst>
              <a:ext uri="{FF2B5EF4-FFF2-40B4-BE49-F238E27FC236}">
                <a16:creationId xmlns:a16="http://schemas.microsoft.com/office/drawing/2014/main" id="{FECA75FB-FE43-4EC6-BE4D-44AEE4CAA329}"/>
              </a:ext>
            </a:extLst>
          </p:cNvPr>
          <p:cNvSpPr txBox="1"/>
          <p:nvPr userDrawn="1"/>
        </p:nvSpPr>
        <p:spPr>
          <a:xfrm rot="16200000">
            <a:off x="-811876" y="3513221"/>
            <a:ext cx="2039341" cy="276999"/>
          </a:xfrm>
          <a:prstGeom prst="rect">
            <a:avLst/>
          </a:prstGeom>
          <a:noFill/>
        </p:spPr>
        <p:txBody>
          <a:bodyPr wrap="none" rtlCol="0">
            <a:spAutoFit/>
          </a:bodyPr>
          <a:lstStyle/>
          <a:p>
            <a:r>
              <a:rPr lang="en-ZA" sz="1200" b="1">
                <a:solidFill>
                  <a:srgbClr val="C00000"/>
                </a:solidFill>
                <a:latin typeface="+mn-lt"/>
              </a:rPr>
              <a:t>HIGHLY CONFIDENTIAL</a:t>
            </a:r>
          </a:p>
        </p:txBody>
      </p:sp>
      <p:pic>
        <p:nvPicPr>
          <p:cNvPr id="13" name="Picture 12">
            <a:extLst>
              <a:ext uri="{FF2B5EF4-FFF2-40B4-BE49-F238E27FC236}">
                <a16:creationId xmlns:a16="http://schemas.microsoft.com/office/drawing/2014/main" id="{16CA38E9-24F8-42E4-8DA6-07D4108A000C}"/>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8969735" y="5689494"/>
            <a:ext cx="1428987" cy="973735"/>
          </a:xfrm>
          <a:prstGeom prst="rect">
            <a:avLst/>
          </a:prstGeom>
        </p:spPr>
      </p:pic>
    </p:spTree>
    <p:extLst>
      <p:ext uri="{BB962C8B-B14F-4D97-AF65-F5344CB8AC3E}">
        <p14:creationId xmlns:p14="http://schemas.microsoft.com/office/powerpoint/2010/main" val="209591308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C7E9CEE1-B9CC-4161-AF12-EDEE3A8D1487}"/>
              </a:ext>
            </a:extLst>
          </p:cNvPr>
          <p:cNvGraphicFramePr>
            <a:graphicFrameLocks noChangeAspect="1"/>
          </p:cNvGraphicFramePr>
          <p:nvPr userDrawn="1">
            <p:custDataLst>
              <p:tags r:id="rId1"/>
            </p:custDataLst>
            <p:extLst>
              <p:ext uri="{D42A27DB-BD31-4B8C-83A1-F6EECF244321}">
                <p14:modId xmlns:p14="http://schemas.microsoft.com/office/powerpoint/2010/main" val="25830636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52" imgH="550" progId="TCLayout.ActiveDocument.1">
                  <p:embed/>
                </p:oleObj>
              </mc:Choice>
              <mc:Fallback>
                <p:oleObj name="think-cell Slide" r:id="rId3" imgW="552" imgH="550" progId="TCLayout.ActiveDocument.1">
                  <p:embed/>
                  <p:pic>
                    <p:nvPicPr>
                      <p:cNvPr id="5" name="think-cell data - do not delete" hidden="1">
                        <a:extLst>
                          <a:ext uri="{FF2B5EF4-FFF2-40B4-BE49-F238E27FC236}">
                            <a16:creationId xmlns:a16="http://schemas.microsoft.com/office/drawing/2014/main" id="{C7E9CEE1-B9CC-4161-AF12-EDEE3A8D148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Rectangle 8">
            <a:extLst>
              <a:ext uri="{FF2B5EF4-FFF2-40B4-BE49-F238E27FC236}">
                <a16:creationId xmlns:a16="http://schemas.microsoft.com/office/drawing/2014/main" id="{DC4A12B0-5BA2-5100-AAD4-E12E3C1737AF}"/>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11" name="Rectangle 10">
            <a:extLst>
              <a:ext uri="{FF2B5EF4-FFF2-40B4-BE49-F238E27FC236}">
                <a16:creationId xmlns:a16="http://schemas.microsoft.com/office/drawing/2014/main" id="{05D950A5-2828-221A-996F-175C05E4BB43}"/>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4" name="Title 1">
            <a:extLst>
              <a:ext uri="{FF2B5EF4-FFF2-40B4-BE49-F238E27FC236}">
                <a16:creationId xmlns:a16="http://schemas.microsoft.com/office/drawing/2014/main" id="{8470FF30-5A43-9A43-5905-5F595AC738D5}"/>
              </a:ext>
            </a:extLst>
          </p:cNvPr>
          <p:cNvSpPr>
            <a:spLocks noGrp="1"/>
          </p:cNvSpPr>
          <p:nvPr>
            <p:ph type="title" hasCustomPrompt="1"/>
          </p:nvPr>
        </p:nvSpPr>
        <p:spPr>
          <a:xfrm>
            <a:off x="1577010" y="2960547"/>
            <a:ext cx="8665940" cy="410136"/>
          </a:xfrm>
          <a:prstGeom prst="rect">
            <a:avLst/>
          </a:prstGeom>
        </p:spPr>
        <p:txBody>
          <a:bodyPr vert="horz" anchor="ctr">
            <a:noAutofit/>
          </a:bodyPr>
          <a:lstStyle>
            <a:lvl1pPr>
              <a:defRPr sz="4000">
                <a:solidFill>
                  <a:schemeClr val="bg1">
                    <a:lumMod val="50000"/>
                  </a:schemeClr>
                </a:solidFill>
                <a:latin typeface="Arial Narrow" panose="020B0606020202030204" pitchFamily="34" charset="0"/>
              </a:defRPr>
            </a:lvl1pPr>
          </a:lstStyle>
          <a:p>
            <a:r>
              <a:rPr lang="en-US"/>
              <a:t>CLICK TO EDIT CUSTOM SLIDE</a:t>
            </a:r>
            <a:endParaRPr lang="en-GB"/>
          </a:p>
        </p:txBody>
      </p:sp>
      <p:sp>
        <p:nvSpPr>
          <p:cNvPr id="65" name="Text Placeholder 13">
            <a:extLst>
              <a:ext uri="{FF2B5EF4-FFF2-40B4-BE49-F238E27FC236}">
                <a16:creationId xmlns:a16="http://schemas.microsoft.com/office/drawing/2014/main" id="{0A8EDC15-9113-2840-B13A-8731DFA92A06}"/>
              </a:ext>
            </a:extLst>
          </p:cNvPr>
          <p:cNvSpPr>
            <a:spLocks noGrp="1"/>
          </p:cNvSpPr>
          <p:nvPr>
            <p:ph type="body" sz="quarter" idx="16" hasCustomPrompt="1"/>
          </p:nvPr>
        </p:nvSpPr>
        <p:spPr>
          <a:xfrm>
            <a:off x="1577010" y="3664277"/>
            <a:ext cx="5889053" cy="410136"/>
          </a:xfrm>
          <a:prstGeom prst="rect">
            <a:avLst/>
          </a:prstGeom>
        </p:spPr>
        <p:txBody>
          <a:bodyPr wrap="none"/>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pic>
        <p:nvPicPr>
          <p:cNvPr id="15" name="Picture 14">
            <a:extLst>
              <a:ext uri="{FF2B5EF4-FFF2-40B4-BE49-F238E27FC236}">
                <a16:creationId xmlns:a16="http://schemas.microsoft.com/office/drawing/2014/main" id="{71FA541E-D5AA-42BF-B1F4-3D41AAB36D5E}"/>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8969735" y="5689494"/>
            <a:ext cx="1428987" cy="973735"/>
          </a:xfrm>
          <a:prstGeom prst="rect">
            <a:avLst/>
          </a:prstGeom>
        </p:spPr>
      </p:pic>
    </p:spTree>
    <p:extLst>
      <p:ext uri="{BB962C8B-B14F-4D97-AF65-F5344CB8AC3E}">
        <p14:creationId xmlns:p14="http://schemas.microsoft.com/office/powerpoint/2010/main" val="241845155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CC516876-F310-43F1-B557-A47BDE26E7BA}"/>
              </a:ext>
            </a:extLst>
          </p:cNvPr>
          <p:cNvGraphicFramePr>
            <a:graphicFrameLocks noChangeAspect="1"/>
          </p:cNvGraphicFramePr>
          <p:nvPr userDrawn="1">
            <p:custDataLst>
              <p:tags r:id="rId1"/>
            </p:custDataLst>
            <p:extLst>
              <p:ext uri="{D42A27DB-BD31-4B8C-83A1-F6EECF244321}">
                <p14:modId xmlns:p14="http://schemas.microsoft.com/office/powerpoint/2010/main" val="333704037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52" imgH="550" progId="TCLayout.ActiveDocument.1">
                  <p:embed/>
                </p:oleObj>
              </mc:Choice>
              <mc:Fallback>
                <p:oleObj name="think-cell Slide" r:id="rId3" imgW="552" imgH="550" progId="TCLayout.ActiveDocument.1">
                  <p:embed/>
                  <p:pic>
                    <p:nvPicPr>
                      <p:cNvPr id="3" name="think-cell data - do not delete" hidden="1">
                        <a:extLst>
                          <a:ext uri="{FF2B5EF4-FFF2-40B4-BE49-F238E27FC236}">
                            <a16:creationId xmlns:a16="http://schemas.microsoft.com/office/drawing/2014/main" id="{CC516876-F310-43F1-B557-A47BDE26E7B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Title 1">
            <a:extLst>
              <a:ext uri="{FF2B5EF4-FFF2-40B4-BE49-F238E27FC236}">
                <a16:creationId xmlns:a16="http://schemas.microsoft.com/office/drawing/2014/main" id="{84E62448-174A-A466-FFFC-726AD162454F}"/>
              </a:ext>
            </a:extLst>
          </p:cNvPr>
          <p:cNvSpPr>
            <a:spLocks noGrp="1"/>
          </p:cNvSpPr>
          <p:nvPr>
            <p:ph type="title" hasCustomPrompt="1"/>
          </p:nvPr>
        </p:nvSpPr>
        <p:spPr>
          <a:xfrm>
            <a:off x="319569" y="177732"/>
            <a:ext cx="10079725" cy="461665"/>
          </a:xfrm>
          <a:prstGeom prst="rect">
            <a:avLst/>
          </a:prstGeom>
        </p:spPr>
        <p:txBody>
          <a:bodyPr vert="horz" wrap="square" anchor="ctr" anchorCtr="0">
            <a:spAutoFit/>
          </a:bodyPr>
          <a:lstStyle>
            <a:lvl1pPr>
              <a:defRPr sz="2400" b="0">
                <a:solidFill>
                  <a:schemeClr val="tx1">
                    <a:lumMod val="65000"/>
                    <a:lumOff val="35000"/>
                  </a:schemeClr>
                </a:solidFill>
                <a:latin typeface="Arial Narrow" panose="020B0606020202030204" pitchFamily="34" charset="0"/>
              </a:defRPr>
            </a:lvl1pPr>
          </a:lstStyle>
          <a:p>
            <a:r>
              <a:rPr lang="en-US"/>
              <a:t>CLICK TO EDIT CUSTOM SLIDE</a:t>
            </a:r>
            <a:endParaRPr lang="en-GB"/>
          </a:p>
        </p:txBody>
      </p:sp>
    </p:spTree>
    <p:extLst>
      <p:ext uri="{BB962C8B-B14F-4D97-AF65-F5344CB8AC3E}">
        <p14:creationId xmlns:p14="http://schemas.microsoft.com/office/powerpoint/2010/main" val="244294823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8EF6B5FD-55B1-4066-A035-00496169BC22}"/>
              </a:ext>
            </a:extLst>
          </p:cNvPr>
          <p:cNvGraphicFramePr>
            <a:graphicFrameLocks noChangeAspect="1"/>
          </p:cNvGraphicFramePr>
          <p:nvPr userDrawn="1">
            <p:custDataLst>
              <p:tags r:id="rId1"/>
            </p:custDataLst>
            <p:extLst>
              <p:ext uri="{D42A27DB-BD31-4B8C-83A1-F6EECF244321}">
                <p14:modId xmlns:p14="http://schemas.microsoft.com/office/powerpoint/2010/main" val="37604770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52" imgH="550" progId="TCLayout.ActiveDocument.1">
                  <p:embed/>
                </p:oleObj>
              </mc:Choice>
              <mc:Fallback>
                <p:oleObj name="think-cell Slide" r:id="rId3" imgW="552" imgH="550" progId="TCLayout.ActiveDocument.1">
                  <p:embed/>
                  <p:pic>
                    <p:nvPicPr>
                      <p:cNvPr id="4" name="think-cell data - do not delete" hidden="1">
                        <a:extLst>
                          <a:ext uri="{FF2B5EF4-FFF2-40B4-BE49-F238E27FC236}">
                            <a16:creationId xmlns:a16="http://schemas.microsoft.com/office/drawing/2014/main" id="{8EF6B5FD-55B1-4066-A035-00496169BC2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itle 1">
            <a:extLst>
              <a:ext uri="{FF2B5EF4-FFF2-40B4-BE49-F238E27FC236}">
                <a16:creationId xmlns:a16="http://schemas.microsoft.com/office/drawing/2014/main" id="{2EFDD5AB-8193-48C1-826C-E9DB5597E4FE}"/>
              </a:ext>
            </a:extLst>
          </p:cNvPr>
          <p:cNvSpPr>
            <a:spLocks noGrp="1"/>
          </p:cNvSpPr>
          <p:nvPr>
            <p:ph type="title" hasCustomPrompt="1"/>
          </p:nvPr>
        </p:nvSpPr>
        <p:spPr>
          <a:xfrm>
            <a:off x="319569" y="177732"/>
            <a:ext cx="10079725" cy="461665"/>
          </a:xfrm>
          <a:prstGeom prst="rect">
            <a:avLst/>
          </a:prstGeom>
        </p:spPr>
        <p:txBody>
          <a:bodyPr vert="horz" wrap="square" anchor="ctr" anchorCtr="0">
            <a:spAutoFit/>
          </a:bodyPr>
          <a:lstStyle>
            <a:lvl1pPr>
              <a:defRPr lang="en-GB" sz="2400" b="0">
                <a:solidFill>
                  <a:schemeClr val="tx1">
                    <a:lumMod val="65000"/>
                    <a:lumOff val="35000"/>
                  </a:schemeClr>
                </a:solidFill>
                <a:latin typeface="Arial Narrow" panose="020B0606020202030204" pitchFamily="34" charset="0"/>
              </a:defRPr>
            </a:lvl1pPr>
          </a:lstStyle>
          <a:p>
            <a:pPr lvl="0"/>
            <a:r>
              <a:rPr lang="en-US"/>
              <a:t>CLICK TO EDIT CUSTOM SLIDE</a:t>
            </a:r>
            <a:endParaRPr lang="en-GB"/>
          </a:p>
        </p:txBody>
      </p:sp>
    </p:spTree>
    <p:extLst>
      <p:ext uri="{BB962C8B-B14F-4D97-AF65-F5344CB8AC3E}">
        <p14:creationId xmlns:p14="http://schemas.microsoft.com/office/powerpoint/2010/main" val="86818563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B346062B-4FC7-4DB5-A800-B9FD361B0A5B}"/>
              </a:ext>
            </a:extLst>
          </p:cNvPr>
          <p:cNvGraphicFramePr>
            <a:graphicFrameLocks noChangeAspect="1"/>
          </p:cNvGraphicFramePr>
          <p:nvPr userDrawn="1">
            <p:custDataLst>
              <p:tags r:id="rId1"/>
            </p:custDataLst>
            <p:extLst>
              <p:ext uri="{D42A27DB-BD31-4B8C-83A1-F6EECF244321}">
                <p14:modId xmlns:p14="http://schemas.microsoft.com/office/powerpoint/2010/main" val="22330115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52" imgH="550" progId="TCLayout.ActiveDocument.1">
                  <p:embed/>
                </p:oleObj>
              </mc:Choice>
              <mc:Fallback>
                <p:oleObj name="think-cell Slide" r:id="rId3" imgW="552" imgH="550" progId="TCLayout.ActiveDocument.1">
                  <p:embed/>
                  <p:pic>
                    <p:nvPicPr>
                      <p:cNvPr id="3" name="think-cell data - do not delete" hidden="1">
                        <a:extLst>
                          <a:ext uri="{FF2B5EF4-FFF2-40B4-BE49-F238E27FC236}">
                            <a16:creationId xmlns:a16="http://schemas.microsoft.com/office/drawing/2014/main" id="{B346062B-4FC7-4DB5-A800-B9FD361B0A5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itle 1">
            <a:extLst>
              <a:ext uri="{FF2B5EF4-FFF2-40B4-BE49-F238E27FC236}">
                <a16:creationId xmlns:a16="http://schemas.microsoft.com/office/drawing/2014/main" id="{989BC917-744B-4061-8905-C32D38C955AB}"/>
              </a:ext>
            </a:extLst>
          </p:cNvPr>
          <p:cNvSpPr>
            <a:spLocks noGrp="1"/>
          </p:cNvSpPr>
          <p:nvPr>
            <p:ph type="title" hasCustomPrompt="1"/>
          </p:nvPr>
        </p:nvSpPr>
        <p:spPr>
          <a:xfrm>
            <a:off x="319569" y="177732"/>
            <a:ext cx="10079725" cy="461665"/>
          </a:xfrm>
          <a:prstGeom prst="rect">
            <a:avLst/>
          </a:prstGeom>
        </p:spPr>
        <p:txBody>
          <a:bodyPr vert="horz" wrap="square" anchor="ctr" anchorCtr="0">
            <a:spAutoFit/>
          </a:bodyPr>
          <a:lstStyle>
            <a:lvl1pPr>
              <a:defRPr lang="en-GB" sz="2400" b="0">
                <a:solidFill>
                  <a:schemeClr val="tx1">
                    <a:lumMod val="65000"/>
                    <a:lumOff val="35000"/>
                  </a:schemeClr>
                </a:solidFill>
                <a:latin typeface="Arial Narrow" panose="020B0606020202030204" pitchFamily="34" charset="0"/>
              </a:defRPr>
            </a:lvl1pPr>
          </a:lstStyle>
          <a:p>
            <a:pPr lvl="0"/>
            <a:r>
              <a:rPr lang="en-US"/>
              <a:t>CLICK TO EDIT CUSTOM SLIDE</a:t>
            </a:r>
            <a:endParaRPr lang="en-GB"/>
          </a:p>
        </p:txBody>
      </p:sp>
    </p:spTree>
    <p:extLst>
      <p:ext uri="{BB962C8B-B14F-4D97-AF65-F5344CB8AC3E}">
        <p14:creationId xmlns:p14="http://schemas.microsoft.com/office/powerpoint/2010/main" val="1602192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8ED66F7B-777D-40E4-BF79-4CDDE82BE1E1}"/>
              </a:ext>
            </a:extLst>
          </p:cNvPr>
          <p:cNvGraphicFramePr>
            <a:graphicFrameLocks noChangeAspect="1"/>
          </p:cNvGraphicFramePr>
          <p:nvPr userDrawn="1">
            <p:custDataLst>
              <p:tags r:id="rId1"/>
            </p:custDataLst>
            <p:extLst>
              <p:ext uri="{D42A27DB-BD31-4B8C-83A1-F6EECF244321}">
                <p14:modId xmlns:p14="http://schemas.microsoft.com/office/powerpoint/2010/main" val="31901022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52" imgH="550" progId="TCLayout.ActiveDocument.1">
                  <p:embed/>
                </p:oleObj>
              </mc:Choice>
              <mc:Fallback>
                <p:oleObj name="think-cell Slide" r:id="rId3" imgW="552" imgH="550" progId="TCLayout.ActiveDocument.1">
                  <p:embed/>
                  <p:pic>
                    <p:nvPicPr>
                      <p:cNvPr id="3" name="think-cell data - do not delete" hidden="1">
                        <a:extLst>
                          <a:ext uri="{FF2B5EF4-FFF2-40B4-BE49-F238E27FC236}">
                            <a16:creationId xmlns:a16="http://schemas.microsoft.com/office/drawing/2014/main" id="{8ED66F7B-777D-40E4-BF79-4CDDE82BE1E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itle 1">
            <a:extLst>
              <a:ext uri="{FF2B5EF4-FFF2-40B4-BE49-F238E27FC236}">
                <a16:creationId xmlns:a16="http://schemas.microsoft.com/office/drawing/2014/main" id="{AC86EA6D-7FA4-41DE-85AF-689AC3F685AD}"/>
              </a:ext>
            </a:extLst>
          </p:cNvPr>
          <p:cNvSpPr>
            <a:spLocks noGrp="1"/>
          </p:cNvSpPr>
          <p:nvPr>
            <p:ph type="title" hasCustomPrompt="1"/>
          </p:nvPr>
        </p:nvSpPr>
        <p:spPr>
          <a:xfrm>
            <a:off x="351692" y="203029"/>
            <a:ext cx="10363200" cy="461665"/>
          </a:xfrm>
          <a:prstGeom prst="rect">
            <a:avLst/>
          </a:prstGeom>
        </p:spPr>
        <p:txBody>
          <a:bodyPr vert="horz" wrap="square" anchor="ctr" anchorCtr="0">
            <a:spAutoFit/>
          </a:bodyPr>
          <a:lstStyle>
            <a:lvl1pPr>
              <a:defRPr lang="en-GB" sz="2400" b="0">
                <a:solidFill>
                  <a:schemeClr val="tx1">
                    <a:lumMod val="65000"/>
                    <a:lumOff val="35000"/>
                  </a:schemeClr>
                </a:solidFill>
                <a:latin typeface="Arial Narrow" panose="020B0606020202030204" pitchFamily="34" charset="0"/>
              </a:defRPr>
            </a:lvl1pPr>
          </a:lstStyle>
          <a:p>
            <a:pPr lvl="0"/>
            <a:r>
              <a:rPr lang="en-US"/>
              <a:t>CLICK TO EDIT CUSTOM SLIDE</a:t>
            </a:r>
            <a:endParaRPr lang="en-GB"/>
          </a:p>
        </p:txBody>
      </p:sp>
    </p:spTree>
    <p:extLst>
      <p:ext uri="{BB962C8B-B14F-4D97-AF65-F5344CB8AC3E}">
        <p14:creationId xmlns:p14="http://schemas.microsoft.com/office/powerpoint/2010/main" val="84047304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C76DC7C8-360F-467B-BFE6-362ABB8EA2D1}"/>
              </a:ext>
            </a:extLst>
          </p:cNvPr>
          <p:cNvGraphicFramePr>
            <a:graphicFrameLocks noChangeAspect="1"/>
          </p:cNvGraphicFramePr>
          <p:nvPr userDrawn="1">
            <p:custDataLst>
              <p:tags r:id="rId1"/>
            </p:custDataLst>
            <p:extLst>
              <p:ext uri="{D42A27DB-BD31-4B8C-83A1-F6EECF244321}">
                <p14:modId xmlns:p14="http://schemas.microsoft.com/office/powerpoint/2010/main" val="602271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52" imgH="550" progId="TCLayout.ActiveDocument.1">
                  <p:embed/>
                </p:oleObj>
              </mc:Choice>
              <mc:Fallback>
                <p:oleObj name="think-cell Slide" r:id="rId4" imgW="552" imgH="550" progId="TCLayout.ActiveDocument.1">
                  <p:embed/>
                  <p:pic>
                    <p:nvPicPr>
                      <p:cNvPr id="4" name="think-cell data - do not delete" hidden="1">
                        <a:extLst>
                          <a:ext uri="{FF2B5EF4-FFF2-40B4-BE49-F238E27FC236}">
                            <a16:creationId xmlns:a16="http://schemas.microsoft.com/office/drawing/2014/main" id="{C76DC7C8-360F-467B-BFE6-362ABB8EA2D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Content Placeholder 2"/>
          <p:cNvSpPr>
            <a:spLocks noGrp="1"/>
          </p:cNvSpPr>
          <p:nvPr>
            <p:ph idx="1"/>
          </p:nvPr>
        </p:nvSpPr>
        <p:spPr>
          <a:xfrm>
            <a:off x="568329" y="1200483"/>
            <a:ext cx="11055343" cy="5299629"/>
          </a:xfrm>
          <a:prstGeom prst="rect">
            <a:avLst/>
          </a:prstGeom>
        </p:spPr>
        <p:txBody>
          <a:bodyPr/>
          <a:lstStyle>
            <a:lvl1pPr>
              <a:defRPr>
                <a:solidFill>
                  <a:schemeClr val="tx1">
                    <a:lumMod val="50000"/>
                    <a:lumOff val="50000"/>
                  </a:schemeClr>
                </a:solidFill>
                <a:latin typeface="Arial Narrow" panose="020B0606020202030204" pitchFamily="34" charset="0"/>
              </a:defRPr>
            </a:lvl1pPr>
            <a:lvl2pPr>
              <a:defRPr>
                <a:solidFill>
                  <a:schemeClr val="tx1">
                    <a:lumMod val="50000"/>
                    <a:lumOff val="50000"/>
                  </a:schemeClr>
                </a:solidFill>
                <a:latin typeface="Arial Narrow" panose="020B0606020202030204" pitchFamily="34" charset="0"/>
              </a:defRPr>
            </a:lvl2pPr>
            <a:lvl3pPr>
              <a:defRPr>
                <a:solidFill>
                  <a:schemeClr val="tx1">
                    <a:lumMod val="50000"/>
                    <a:lumOff val="50000"/>
                  </a:schemeClr>
                </a:solidFill>
                <a:latin typeface="Arial Narrow" panose="020B0606020202030204" pitchFamily="34" charset="0"/>
              </a:defRPr>
            </a:lvl3pPr>
            <a:lvl4pPr>
              <a:defRPr>
                <a:solidFill>
                  <a:schemeClr val="tx1">
                    <a:lumMod val="50000"/>
                    <a:lumOff val="50000"/>
                  </a:schemeClr>
                </a:solidFill>
                <a:latin typeface="Arial Narrow" panose="020B0606020202030204" pitchFamily="34" charset="0"/>
              </a:defRPr>
            </a:lvl4pPr>
            <a:lvl5pPr>
              <a:defRPr>
                <a:solidFill>
                  <a:schemeClr val="tx1">
                    <a:lumMod val="50000"/>
                    <a:lumOff val="50000"/>
                  </a:schemeClr>
                </a:solidFill>
                <a:latin typeface="Arial Narrow" panose="020B0606020202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80"/>
          <p:cNvSpPr>
            <a:spLocks noGrp="1" noChangeArrowheads="1"/>
          </p:cNvSpPr>
          <p:nvPr>
            <p:ph type="sldNum" sz="quarter" idx="10"/>
            <p:custDataLst>
              <p:tags r:id="rId2"/>
            </p:custDataLst>
          </p:nvPr>
        </p:nvSpPr>
        <p:spPr>
          <a:xfrm>
            <a:off x="11821778" y="6653217"/>
            <a:ext cx="264583" cy="155575"/>
          </a:xfrm>
          <a:prstGeom prst="rect">
            <a:avLst/>
          </a:prstGeom>
          <a:ln/>
        </p:spPr>
        <p:txBody>
          <a:bodyPr/>
          <a:lstStyle>
            <a:lvl1pPr>
              <a:defRPr/>
            </a:lvl1pPr>
          </a:lstStyle>
          <a:p>
            <a:pPr>
              <a:defRPr/>
            </a:pPr>
            <a:fld id="{D158BC3F-ED4E-45ED-BC86-C350BB77F371}" type="slidenum">
              <a:rPr lang="en-GB">
                <a:solidFill>
                  <a:srgbClr val="695E4A"/>
                </a:solidFill>
              </a:rPr>
              <a:pPr>
                <a:defRPr/>
              </a:pPr>
              <a:t>‹#›</a:t>
            </a:fld>
            <a:r>
              <a:rPr lang="en-GB">
                <a:solidFill>
                  <a:srgbClr val="695E4A"/>
                </a:solidFill>
              </a:rPr>
              <a:t> </a:t>
            </a:r>
          </a:p>
        </p:txBody>
      </p:sp>
      <p:sp>
        <p:nvSpPr>
          <p:cNvPr id="6" name="Title 1">
            <a:extLst>
              <a:ext uri="{FF2B5EF4-FFF2-40B4-BE49-F238E27FC236}">
                <a16:creationId xmlns:a16="http://schemas.microsoft.com/office/drawing/2014/main" id="{BAC85F84-96BE-4760-9132-47B8A5B8F1BC}"/>
              </a:ext>
            </a:extLst>
          </p:cNvPr>
          <p:cNvSpPr>
            <a:spLocks noGrp="1"/>
          </p:cNvSpPr>
          <p:nvPr>
            <p:ph type="title" hasCustomPrompt="1"/>
          </p:nvPr>
        </p:nvSpPr>
        <p:spPr>
          <a:xfrm>
            <a:off x="319569" y="177732"/>
            <a:ext cx="10079725" cy="461665"/>
          </a:xfrm>
          <a:prstGeom prst="rect">
            <a:avLst/>
          </a:prstGeom>
        </p:spPr>
        <p:txBody>
          <a:bodyPr vert="horz" wrap="square" anchor="ctr" anchorCtr="0">
            <a:spAutoFit/>
          </a:bodyPr>
          <a:lstStyle>
            <a:lvl1pPr>
              <a:defRPr lang="en-GB" sz="2400" b="0">
                <a:solidFill>
                  <a:schemeClr val="tx1">
                    <a:lumMod val="65000"/>
                    <a:lumOff val="35000"/>
                  </a:schemeClr>
                </a:solidFill>
                <a:latin typeface="Arial Narrow" panose="020B0606020202030204" pitchFamily="34" charset="0"/>
              </a:defRPr>
            </a:lvl1pPr>
          </a:lstStyle>
          <a:p>
            <a:pPr lvl="0"/>
            <a:r>
              <a:rPr lang="en-US"/>
              <a:t>CLICK TO EDIT CUSTOM SLIDE</a:t>
            </a:r>
            <a:endParaRPr lang="en-GB"/>
          </a:p>
        </p:txBody>
      </p:sp>
    </p:spTree>
    <p:extLst>
      <p:ext uri="{BB962C8B-B14F-4D97-AF65-F5344CB8AC3E}">
        <p14:creationId xmlns:p14="http://schemas.microsoft.com/office/powerpoint/2010/main" val="109591129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1_Comparison">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79E674D-CCDE-664E-B7E1-6EDFB0E31CB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242"/>
            <a:ext cx="12192000" cy="6857519"/>
          </a:xfrm>
          <a:prstGeom prst="rect">
            <a:avLst/>
          </a:prstGeom>
        </p:spPr>
      </p:pic>
      <p:sp>
        <p:nvSpPr>
          <p:cNvPr id="11" name="object 11">
            <a:extLst>
              <a:ext uri="{FF2B5EF4-FFF2-40B4-BE49-F238E27FC236}">
                <a16:creationId xmlns:a16="http://schemas.microsoft.com/office/drawing/2014/main" id="{E90EF58E-9D3B-454C-9B65-D7E07EDA99DC}"/>
              </a:ext>
            </a:extLst>
          </p:cNvPr>
          <p:cNvSpPr/>
          <p:nvPr userDrawn="1"/>
        </p:nvSpPr>
        <p:spPr>
          <a:xfrm>
            <a:off x="635835" y="3931064"/>
            <a:ext cx="848742" cy="1468636"/>
          </a:xfrm>
          <a:custGeom>
            <a:avLst/>
            <a:gdLst/>
            <a:ahLst/>
            <a:cxnLst/>
            <a:rect l="l" t="t" r="r" b="b"/>
            <a:pathLst>
              <a:path w="1399539" h="2421890">
                <a:moveTo>
                  <a:pt x="0" y="2421811"/>
                </a:moveTo>
                <a:lnTo>
                  <a:pt x="1399287" y="0"/>
                </a:lnTo>
              </a:path>
            </a:pathLst>
          </a:custGeom>
          <a:ln w="38679">
            <a:solidFill>
              <a:srgbClr val="E73023"/>
            </a:solidFill>
          </a:ln>
        </p:spPr>
        <p:txBody>
          <a:bodyPr wrap="square" lIns="0" tIns="0" rIns="0" bIns="0" rtlCol="0"/>
          <a:lstStyle/>
          <a:p>
            <a:endParaRPr sz="637" b="0" i="0">
              <a:latin typeface="Tahoma Regular"/>
            </a:endParaRPr>
          </a:p>
        </p:txBody>
      </p:sp>
      <p:sp>
        <p:nvSpPr>
          <p:cNvPr id="14" name="Text Placeholder 14">
            <a:extLst>
              <a:ext uri="{FF2B5EF4-FFF2-40B4-BE49-F238E27FC236}">
                <a16:creationId xmlns:a16="http://schemas.microsoft.com/office/drawing/2014/main" id="{15701DDF-9C44-2A4B-8206-1D538DE5975C}"/>
              </a:ext>
            </a:extLst>
          </p:cNvPr>
          <p:cNvSpPr>
            <a:spLocks noGrp="1"/>
          </p:cNvSpPr>
          <p:nvPr>
            <p:ph type="body" sz="quarter" idx="11" hasCustomPrompt="1"/>
          </p:nvPr>
        </p:nvSpPr>
        <p:spPr>
          <a:xfrm>
            <a:off x="1484575" y="4113726"/>
            <a:ext cx="7012180" cy="1103312"/>
          </a:xfrm>
          <a:prstGeom prst="rect">
            <a:avLst/>
          </a:prstGeom>
        </p:spPr>
        <p:txBody>
          <a:bodyPr/>
          <a:lstStyle>
            <a:lvl1pPr marL="12700" marR="5080" indent="0">
              <a:lnSpc>
                <a:spcPct val="105500"/>
              </a:lnSpc>
              <a:spcBef>
                <a:spcPts val="95"/>
              </a:spcBef>
              <a:buNone/>
              <a:defRPr sz="3320" b="1" i="0">
                <a:solidFill>
                  <a:schemeClr val="bg1"/>
                </a:solidFill>
                <a:latin typeface="Tahoma Regular"/>
              </a:defRPr>
            </a:lvl1pPr>
          </a:lstStyle>
          <a:p>
            <a:pPr marL="12700" marR="5080">
              <a:lnSpc>
                <a:spcPct val="105500"/>
              </a:lnSpc>
              <a:spcBef>
                <a:spcPts val="95"/>
              </a:spcBef>
            </a:pPr>
            <a:r>
              <a:rPr lang="en-ZA" sz="3200" b="1" kern="0" spc="10"/>
              <a:t>COVER TITLE </a:t>
            </a:r>
            <a:r>
              <a:rPr lang="en-ZA" sz="3200" b="1" kern="0" spc="15"/>
              <a:t>GOES </a:t>
            </a:r>
            <a:r>
              <a:rPr lang="en-ZA" sz="3200" b="1" kern="0" spc="10"/>
              <a:t>HERE </a:t>
            </a:r>
            <a:r>
              <a:rPr lang="en-ZA" sz="3200" b="1" kern="0" spc="15"/>
              <a:t>ON TWO </a:t>
            </a:r>
            <a:r>
              <a:rPr lang="en-ZA" sz="3200" b="1" kern="0" spc="10"/>
              <a:t>LINES </a:t>
            </a:r>
            <a:r>
              <a:rPr lang="en-ZA" sz="3200" b="1" kern="0" spc="5"/>
              <a:t>IF</a:t>
            </a:r>
            <a:r>
              <a:rPr lang="en-ZA" sz="3200" b="1" kern="0" spc="-260"/>
              <a:t> </a:t>
            </a:r>
            <a:r>
              <a:rPr lang="en-ZA" sz="3200" b="1" kern="0" spc="-25"/>
              <a:t>NECESSARY</a:t>
            </a:r>
            <a:endParaRPr lang="en-ZA" sz="3200" b="1" kern="0"/>
          </a:p>
        </p:txBody>
      </p:sp>
      <p:sp>
        <p:nvSpPr>
          <p:cNvPr id="15" name="Text Placeholder 16">
            <a:extLst>
              <a:ext uri="{FF2B5EF4-FFF2-40B4-BE49-F238E27FC236}">
                <a16:creationId xmlns:a16="http://schemas.microsoft.com/office/drawing/2014/main" id="{E2BAA37B-DBFE-AC46-B1AB-651D09F1782A}"/>
              </a:ext>
            </a:extLst>
          </p:cNvPr>
          <p:cNvSpPr>
            <a:spLocks noGrp="1"/>
          </p:cNvSpPr>
          <p:nvPr>
            <p:ph type="body" sz="quarter" idx="12" hasCustomPrompt="1"/>
          </p:nvPr>
        </p:nvSpPr>
        <p:spPr>
          <a:xfrm>
            <a:off x="1484371" y="5217038"/>
            <a:ext cx="6248013" cy="1518299"/>
          </a:xfrm>
          <a:prstGeom prst="rect">
            <a:avLst/>
          </a:prstGeom>
        </p:spPr>
        <p:txBody>
          <a:bodyPr/>
          <a:lstStyle>
            <a:lvl1pPr marL="0" indent="0">
              <a:lnSpc>
                <a:spcPct val="100000"/>
              </a:lnSpc>
              <a:spcBef>
                <a:spcPts val="0"/>
              </a:spcBef>
              <a:buNone/>
              <a:defRPr sz="2200" b="0" i="0">
                <a:solidFill>
                  <a:schemeClr val="bg1"/>
                </a:solidFill>
                <a:latin typeface="Tahoma Regular"/>
              </a:defRPr>
            </a:lvl1pPr>
            <a:lvl2pPr marL="446410" indent="0">
              <a:buNone/>
              <a:defRPr>
                <a:solidFill>
                  <a:schemeClr val="bg1"/>
                </a:solidFill>
              </a:defRPr>
            </a:lvl2pPr>
            <a:lvl3pPr marL="892820" indent="0">
              <a:buNone/>
              <a:defRPr>
                <a:solidFill>
                  <a:schemeClr val="bg1"/>
                </a:solidFill>
              </a:defRPr>
            </a:lvl3pPr>
            <a:lvl4pPr marL="1339230" indent="0">
              <a:buNone/>
              <a:defRPr>
                <a:solidFill>
                  <a:schemeClr val="bg1"/>
                </a:solidFill>
              </a:defRPr>
            </a:lvl4pPr>
            <a:lvl5pPr marL="1785640" indent="0">
              <a:buNone/>
              <a:defRPr>
                <a:solidFill>
                  <a:schemeClr val="bg1"/>
                </a:solidFill>
              </a:defRPr>
            </a:lvl5pPr>
          </a:lstStyle>
          <a:p>
            <a:pPr lvl="0"/>
            <a:r>
              <a:rPr lang="en-US"/>
              <a:t>Presentation to:</a:t>
            </a:r>
          </a:p>
          <a:p>
            <a:pPr lvl="0"/>
            <a:r>
              <a:rPr lang="en-US"/>
              <a:t>Company name goes here</a:t>
            </a:r>
          </a:p>
          <a:p>
            <a:pPr lvl="0"/>
            <a:endParaRPr lang="en-US"/>
          </a:p>
          <a:p>
            <a:pPr lvl="0"/>
            <a:r>
              <a:rPr lang="en-US"/>
              <a:t>2020/00/00</a:t>
            </a:r>
          </a:p>
        </p:txBody>
      </p:sp>
    </p:spTree>
    <p:extLst>
      <p:ext uri="{BB962C8B-B14F-4D97-AF65-F5344CB8AC3E}">
        <p14:creationId xmlns:p14="http://schemas.microsoft.com/office/powerpoint/2010/main" val="417270310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32" name="object 2">
            <a:extLst>
              <a:ext uri="{FF2B5EF4-FFF2-40B4-BE49-F238E27FC236}">
                <a16:creationId xmlns:a16="http://schemas.microsoft.com/office/drawing/2014/main" id="{9673ADB8-E5D1-124A-8C4A-2DD75998A228}"/>
              </a:ext>
            </a:extLst>
          </p:cNvPr>
          <p:cNvSpPr/>
          <p:nvPr userDrawn="1"/>
        </p:nvSpPr>
        <p:spPr>
          <a:xfrm>
            <a:off x="1" y="2"/>
            <a:ext cx="12191999" cy="6857519"/>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66"/>
          </a:p>
        </p:txBody>
      </p:sp>
      <p:pic>
        <p:nvPicPr>
          <p:cNvPr id="4" name="Picture 3">
            <a:extLst>
              <a:ext uri="{FF2B5EF4-FFF2-40B4-BE49-F238E27FC236}">
                <a16:creationId xmlns:a16="http://schemas.microsoft.com/office/drawing/2014/main" id="{4DCE2317-9465-B44C-889D-A5E7352B423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 y="481"/>
            <a:ext cx="12192000" cy="6857519"/>
          </a:xfrm>
          <a:prstGeom prst="rect">
            <a:avLst/>
          </a:prstGeom>
        </p:spPr>
      </p:pic>
      <p:grpSp>
        <p:nvGrpSpPr>
          <p:cNvPr id="5" name="Group 4">
            <a:extLst>
              <a:ext uri="{FF2B5EF4-FFF2-40B4-BE49-F238E27FC236}">
                <a16:creationId xmlns:a16="http://schemas.microsoft.com/office/drawing/2014/main" id="{CE58E494-1C6C-6048-95A4-E67DC56D17E1}"/>
              </a:ext>
            </a:extLst>
          </p:cNvPr>
          <p:cNvGrpSpPr/>
          <p:nvPr userDrawn="1"/>
        </p:nvGrpSpPr>
        <p:grpSpPr>
          <a:xfrm>
            <a:off x="8986233" y="302271"/>
            <a:ext cx="2774642" cy="1163669"/>
            <a:chOff x="14817924" y="781197"/>
            <a:chExt cx="4575269" cy="1918977"/>
          </a:xfrm>
        </p:grpSpPr>
        <p:sp>
          <p:nvSpPr>
            <p:cNvPr id="6" name="object 6">
              <a:extLst>
                <a:ext uri="{FF2B5EF4-FFF2-40B4-BE49-F238E27FC236}">
                  <a16:creationId xmlns:a16="http://schemas.microsoft.com/office/drawing/2014/main" id="{988D07A3-0940-0A42-8A69-CD338296E901}"/>
                </a:ext>
              </a:extLst>
            </p:cNvPr>
            <p:cNvSpPr/>
            <p:nvPr/>
          </p:nvSpPr>
          <p:spPr>
            <a:xfrm>
              <a:off x="14817924" y="2494651"/>
              <a:ext cx="87452" cy="154822"/>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66"/>
            </a:p>
          </p:txBody>
        </p:sp>
        <p:sp>
          <p:nvSpPr>
            <p:cNvPr id="7" name="object 7">
              <a:extLst>
                <a:ext uri="{FF2B5EF4-FFF2-40B4-BE49-F238E27FC236}">
                  <a16:creationId xmlns:a16="http://schemas.microsoft.com/office/drawing/2014/main" id="{30B6986F-75AA-4742-977C-6A4BC896B03F}"/>
                </a:ext>
              </a:extLst>
            </p:cNvPr>
            <p:cNvSpPr/>
            <p:nvPr/>
          </p:nvSpPr>
          <p:spPr>
            <a:xfrm>
              <a:off x="14931724" y="2542744"/>
              <a:ext cx="85630" cy="106719"/>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66"/>
            </a:p>
          </p:txBody>
        </p:sp>
        <p:sp>
          <p:nvSpPr>
            <p:cNvPr id="8" name="object 8">
              <a:extLst>
                <a:ext uri="{FF2B5EF4-FFF2-40B4-BE49-F238E27FC236}">
                  <a16:creationId xmlns:a16="http://schemas.microsoft.com/office/drawing/2014/main" id="{831D4405-7C33-EE49-83D0-0DFBF1B03A36}"/>
                </a:ext>
              </a:extLst>
            </p:cNvPr>
            <p:cNvSpPr/>
            <p:nvPr/>
          </p:nvSpPr>
          <p:spPr>
            <a:xfrm>
              <a:off x="15096148" y="2497295"/>
              <a:ext cx="28575" cy="149860"/>
            </a:xfrm>
            <a:custGeom>
              <a:avLst/>
              <a:gdLst/>
              <a:ahLst/>
              <a:cxnLst/>
              <a:rect l="l" t="t" r="r" b="b"/>
              <a:pathLst>
                <a:path w="28575" h="149860">
                  <a:moveTo>
                    <a:pt x="24302" y="48082"/>
                  </a:moveTo>
                  <a:lnTo>
                    <a:pt x="3790" y="48082"/>
                  </a:lnTo>
                  <a:lnTo>
                    <a:pt x="3790" y="149524"/>
                  </a:lnTo>
                  <a:lnTo>
                    <a:pt x="24302" y="149524"/>
                  </a:lnTo>
                  <a:lnTo>
                    <a:pt x="24302" y="48082"/>
                  </a:lnTo>
                  <a:close/>
                </a:path>
                <a:path w="28575" h="149860">
                  <a:moveTo>
                    <a:pt x="22114" y="0"/>
                  </a:moveTo>
                  <a:lnTo>
                    <a:pt x="6303" y="0"/>
                  </a:lnTo>
                  <a:lnTo>
                    <a:pt x="0" y="6272"/>
                  </a:lnTo>
                  <a:lnTo>
                    <a:pt x="0" y="22104"/>
                  </a:lnTo>
                  <a:lnTo>
                    <a:pt x="6303" y="28417"/>
                  </a:lnTo>
                  <a:lnTo>
                    <a:pt x="22114" y="28417"/>
                  </a:lnTo>
                  <a:lnTo>
                    <a:pt x="28407" y="22104"/>
                  </a:lnTo>
                  <a:lnTo>
                    <a:pt x="28407" y="6272"/>
                  </a:lnTo>
                  <a:lnTo>
                    <a:pt x="22114" y="0"/>
                  </a:lnTo>
                  <a:close/>
                </a:path>
              </a:pathLst>
            </a:custGeom>
            <a:solidFill>
              <a:srgbClr val="FFFFFF"/>
            </a:solidFill>
          </p:spPr>
          <p:txBody>
            <a:bodyPr wrap="square" lIns="0" tIns="0" rIns="0" bIns="0" rtlCol="0"/>
            <a:lstStyle/>
            <a:p>
              <a:endParaRPr sz="1066"/>
            </a:p>
          </p:txBody>
        </p:sp>
        <p:sp>
          <p:nvSpPr>
            <p:cNvPr id="9" name="object 9">
              <a:extLst>
                <a:ext uri="{FF2B5EF4-FFF2-40B4-BE49-F238E27FC236}">
                  <a16:creationId xmlns:a16="http://schemas.microsoft.com/office/drawing/2014/main" id="{F10C3FDC-3B9C-F943-A57A-8203A4553305}"/>
                </a:ext>
              </a:extLst>
            </p:cNvPr>
            <p:cNvSpPr/>
            <p:nvPr/>
          </p:nvSpPr>
          <p:spPr>
            <a:xfrm>
              <a:off x="16034821" y="2497295"/>
              <a:ext cx="28575" cy="149860"/>
            </a:xfrm>
            <a:custGeom>
              <a:avLst/>
              <a:gdLst/>
              <a:ahLst/>
              <a:cxnLst/>
              <a:rect l="l" t="t" r="r" b="b"/>
              <a:pathLst>
                <a:path w="28575" h="149860">
                  <a:moveTo>
                    <a:pt x="24302" y="48082"/>
                  </a:moveTo>
                  <a:lnTo>
                    <a:pt x="3821" y="48082"/>
                  </a:lnTo>
                  <a:lnTo>
                    <a:pt x="3821" y="149524"/>
                  </a:lnTo>
                  <a:lnTo>
                    <a:pt x="24302" y="149524"/>
                  </a:lnTo>
                  <a:lnTo>
                    <a:pt x="24302" y="48082"/>
                  </a:lnTo>
                  <a:close/>
                </a:path>
                <a:path w="28575" h="149860">
                  <a:moveTo>
                    <a:pt x="22124" y="0"/>
                  </a:moveTo>
                  <a:lnTo>
                    <a:pt x="6293" y="0"/>
                  </a:lnTo>
                  <a:lnTo>
                    <a:pt x="0" y="6272"/>
                  </a:lnTo>
                  <a:lnTo>
                    <a:pt x="0" y="22104"/>
                  </a:lnTo>
                  <a:lnTo>
                    <a:pt x="6293" y="28417"/>
                  </a:lnTo>
                  <a:lnTo>
                    <a:pt x="22124" y="28417"/>
                  </a:lnTo>
                  <a:lnTo>
                    <a:pt x="28428" y="22104"/>
                  </a:lnTo>
                  <a:lnTo>
                    <a:pt x="28428" y="6272"/>
                  </a:lnTo>
                  <a:lnTo>
                    <a:pt x="22124" y="0"/>
                  </a:lnTo>
                  <a:close/>
                </a:path>
              </a:pathLst>
            </a:custGeom>
            <a:solidFill>
              <a:srgbClr val="FFFFFF"/>
            </a:solidFill>
          </p:spPr>
          <p:txBody>
            <a:bodyPr wrap="square" lIns="0" tIns="0" rIns="0" bIns="0" rtlCol="0"/>
            <a:lstStyle/>
            <a:p>
              <a:endParaRPr sz="1066"/>
            </a:p>
          </p:txBody>
        </p:sp>
        <p:sp>
          <p:nvSpPr>
            <p:cNvPr id="10" name="object 10">
              <a:extLst>
                <a:ext uri="{FF2B5EF4-FFF2-40B4-BE49-F238E27FC236}">
                  <a16:creationId xmlns:a16="http://schemas.microsoft.com/office/drawing/2014/main" id="{6DC94C29-8843-4A4F-882E-11F5742BDC36}"/>
                </a:ext>
              </a:extLst>
            </p:cNvPr>
            <p:cNvSpPr/>
            <p:nvPr/>
          </p:nvSpPr>
          <p:spPr>
            <a:xfrm>
              <a:off x="16678738" y="2497295"/>
              <a:ext cx="28575" cy="149860"/>
            </a:xfrm>
            <a:custGeom>
              <a:avLst/>
              <a:gdLst/>
              <a:ahLst/>
              <a:cxnLst/>
              <a:rect l="l" t="t" r="r" b="b"/>
              <a:pathLst>
                <a:path w="28575" h="149860">
                  <a:moveTo>
                    <a:pt x="24292" y="48082"/>
                  </a:moveTo>
                  <a:lnTo>
                    <a:pt x="3790" y="48082"/>
                  </a:lnTo>
                  <a:lnTo>
                    <a:pt x="3790" y="149524"/>
                  </a:lnTo>
                  <a:lnTo>
                    <a:pt x="24292" y="149524"/>
                  </a:lnTo>
                  <a:lnTo>
                    <a:pt x="24292" y="48082"/>
                  </a:lnTo>
                  <a:close/>
                </a:path>
                <a:path w="28575" h="149860">
                  <a:moveTo>
                    <a:pt x="22104" y="0"/>
                  </a:moveTo>
                  <a:lnTo>
                    <a:pt x="6303" y="0"/>
                  </a:lnTo>
                  <a:lnTo>
                    <a:pt x="0" y="6272"/>
                  </a:lnTo>
                  <a:lnTo>
                    <a:pt x="0" y="22104"/>
                  </a:lnTo>
                  <a:lnTo>
                    <a:pt x="6303" y="28417"/>
                  </a:lnTo>
                  <a:lnTo>
                    <a:pt x="22104" y="28417"/>
                  </a:lnTo>
                  <a:lnTo>
                    <a:pt x="28397" y="22104"/>
                  </a:lnTo>
                  <a:lnTo>
                    <a:pt x="28397" y="6272"/>
                  </a:lnTo>
                  <a:lnTo>
                    <a:pt x="22104" y="0"/>
                  </a:lnTo>
                  <a:close/>
                </a:path>
              </a:pathLst>
            </a:custGeom>
            <a:solidFill>
              <a:srgbClr val="FFFFFF"/>
            </a:solidFill>
          </p:spPr>
          <p:txBody>
            <a:bodyPr wrap="square" lIns="0" tIns="0" rIns="0" bIns="0" rtlCol="0"/>
            <a:lstStyle/>
            <a:p>
              <a:endParaRPr sz="1066"/>
            </a:p>
          </p:txBody>
        </p:sp>
        <p:sp>
          <p:nvSpPr>
            <p:cNvPr id="11" name="object 11">
              <a:extLst>
                <a:ext uri="{FF2B5EF4-FFF2-40B4-BE49-F238E27FC236}">
                  <a16:creationId xmlns:a16="http://schemas.microsoft.com/office/drawing/2014/main" id="{7D8BD669-B8D4-7848-80E7-1C8D4904BAED}"/>
                </a:ext>
              </a:extLst>
            </p:cNvPr>
            <p:cNvSpPr/>
            <p:nvPr/>
          </p:nvSpPr>
          <p:spPr>
            <a:xfrm>
              <a:off x="15443530" y="2497295"/>
              <a:ext cx="28575" cy="149860"/>
            </a:xfrm>
            <a:custGeom>
              <a:avLst/>
              <a:gdLst/>
              <a:ahLst/>
              <a:cxnLst/>
              <a:rect l="l" t="t" r="r" b="b"/>
              <a:pathLst>
                <a:path w="28575" h="149860">
                  <a:moveTo>
                    <a:pt x="24302" y="48082"/>
                  </a:moveTo>
                  <a:lnTo>
                    <a:pt x="3800" y="48082"/>
                  </a:lnTo>
                  <a:lnTo>
                    <a:pt x="3800" y="149524"/>
                  </a:lnTo>
                  <a:lnTo>
                    <a:pt x="24302" y="149524"/>
                  </a:lnTo>
                  <a:lnTo>
                    <a:pt x="24302" y="48082"/>
                  </a:lnTo>
                  <a:close/>
                </a:path>
                <a:path w="28575" h="149860">
                  <a:moveTo>
                    <a:pt x="22135" y="0"/>
                  </a:moveTo>
                  <a:lnTo>
                    <a:pt x="6303" y="0"/>
                  </a:lnTo>
                  <a:lnTo>
                    <a:pt x="0" y="6272"/>
                  </a:lnTo>
                  <a:lnTo>
                    <a:pt x="0" y="22104"/>
                  </a:lnTo>
                  <a:lnTo>
                    <a:pt x="6303" y="28417"/>
                  </a:lnTo>
                  <a:lnTo>
                    <a:pt x="22135" y="28417"/>
                  </a:lnTo>
                  <a:lnTo>
                    <a:pt x="28417" y="22104"/>
                  </a:lnTo>
                  <a:lnTo>
                    <a:pt x="28417" y="6272"/>
                  </a:lnTo>
                  <a:lnTo>
                    <a:pt x="22135" y="0"/>
                  </a:lnTo>
                  <a:close/>
                </a:path>
              </a:pathLst>
            </a:custGeom>
            <a:solidFill>
              <a:srgbClr val="FFFFFF"/>
            </a:solidFill>
          </p:spPr>
          <p:txBody>
            <a:bodyPr wrap="square" lIns="0" tIns="0" rIns="0" bIns="0" rtlCol="0"/>
            <a:lstStyle/>
            <a:p>
              <a:endParaRPr sz="1066"/>
            </a:p>
          </p:txBody>
        </p:sp>
        <p:sp>
          <p:nvSpPr>
            <p:cNvPr id="12" name="object 12">
              <a:extLst>
                <a:ext uri="{FF2B5EF4-FFF2-40B4-BE49-F238E27FC236}">
                  <a16:creationId xmlns:a16="http://schemas.microsoft.com/office/drawing/2014/main" id="{989DAB23-E9EF-C14F-B9C4-929E36182A25}"/>
                </a:ext>
              </a:extLst>
            </p:cNvPr>
            <p:cNvSpPr/>
            <p:nvPr/>
          </p:nvSpPr>
          <p:spPr>
            <a:xfrm>
              <a:off x="15144446" y="2542744"/>
              <a:ext cx="192678" cy="106719"/>
            </a:xfrm>
            <a:prstGeom prst="rect">
              <a:avLst/>
            </a:prstGeom>
            <a:blipFill>
              <a:blip r:embed="rId6"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66"/>
            </a:p>
          </p:txBody>
        </p:sp>
        <p:sp>
          <p:nvSpPr>
            <p:cNvPr id="13" name="object 13">
              <a:extLst>
                <a:ext uri="{FF2B5EF4-FFF2-40B4-BE49-F238E27FC236}">
                  <a16:creationId xmlns:a16="http://schemas.microsoft.com/office/drawing/2014/main" id="{066B0F2C-E5DF-704B-A18A-F55897F9141C}"/>
                </a:ext>
              </a:extLst>
            </p:cNvPr>
            <p:cNvSpPr/>
            <p:nvPr/>
          </p:nvSpPr>
          <p:spPr>
            <a:xfrm>
              <a:off x="15363480" y="2542744"/>
              <a:ext cx="59690" cy="104139"/>
            </a:xfrm>
            <a:custGeom>
              <a:avLst/>
              <a:gdLst/>
              <a:ahLst/>
              <a:cxnLst/>
              <a:rect l="l" t="t" r="r" b="b"/>
              <a:pathLst>
                <a:path w="59690" h="104139">
                  <a:moveTo>
                    <a:pt x="13999" y="2628"/>
                  </a:moveTo>
                  <a:lnTo>
                    <a:pt x="0" y="2628"/>
                  </a:lnTo>
                  <a:lnTo>
                    <a:pt x="0" y="104080"/>
                  </a:lnTo>
                  <a:lnTo>
                    <a:pt x="20878" y="104080"/>
                  </a:lnTo>
                  <a:lnTo>
                    <a:pt x="20878" y="24135"/>
                  </a:lnTo>
                  <a:lnTo>
                    <a:pt x="26794" y="21496"/>
                  </a:lnTo>
                  <a:lnTo>
                    <a:pt x="33674" y="19255"/>
                  </a:lnTo>
                  <a:lnTo>
                    <a:pt x="59443" y="19255"/>
                  </a:lnTo>
                  <a:lnTo>
                    <a:pt x="59443" y="8303"/>
                  </a:lnTo>
                  <a:lnTo>
                    <a:pt x="16020" y="8303"/>
                  </a:lnTo>
                  <a:lnTo>
                    <a:pt x="13999" y="2628"/>
                  </a:lnTo>
                  <a:close/>
                </a:path>
                <a:path w="59690" h="104139">
                  <a:moveTo>
                    <a:pt x="59443" y="19255"/>
                  </a:moveTo>
                  <a:lnTo>
                    <a:pt x="48501" y="19255"/>
                  </a:lnTo>
                  <a:lnTo>
                    <a:pt x="54364" y="20481"/>
                  </a:lnTo>
                  <a:lnTo>
                    <a:pt x="59443" y="22302"/>
                  </a:lnTo>
                  <a:lnTo>
                    <a:pt x="59443" y="19255"/>
                  </a:lnTo>
                  <a:close/>
                </a:path>
                <a:path w="59690" h="104139">
                  <a:moveTo>
                    <a:pt x="48909" y="0"/>
                  </a:moveTo>
                  <a:lnTo>
                    <a:pt x="44427" y="0"/>
                  </a:lnTo>
                  <a:lnTo>
                    <a:pt x="37022" y="527"/>
                  </a:lnTo>
                  <a:lnTo>
                    <a:pt x="29764" y="2098"/>
                  </a:lnTo>
                  <a:lnTo>
                    <a:pt x="22737" y="4695"/>
                  </a:lnTo>
                  <a:lnTo>
                    <a:pt x="16020" y="8303"/>
                  </a:lnTo>
                  <a:lnTo>
                    <a:pt x="59443" y="8303"/>
                  </a:lnTo>
                  <a:lnTo>
                    <a:pt x="59443" y="1612"/>
                  </a:lnTo>
                  <a:lnTo>
                    <a:pt x="54993" y="607"/>
                  </a:lnTo>
                  <a:lnTo>
                    <a:pt x="48909" y="0"/>
                  </a:lnTo>
                  <a:close/>
                </a:path>
              </a:pathLst>
            </a:custGeom>
            <a:solidFill>
              <a:srgbClr val="FFFFFF"/>
            </a:solidFill>
          </p:spPr>
          <p:txBody>
            <a:bodyPr wrap="square" lIns="0" tIns="0" rIns="0" bIns="0" rtlCol="0"/>
            <a:lstStyle/>
            <a:p>
              <a:endParaRPr sz="1066"/>
            </a:p>
          </p:txBody>
        </p:sp>
        <p:sp>
          <p:nvSpPr>
            <p:cNvPr id="14" name="object 14">
              <a:extLst>
                <a:ext uri="{FF2B5EF4-FFF2-40B4-BE49-F238E27FC236}">
                  <a16:creationId xmlns:a16="http://schemas.microsoft.com/office/drawing/2014/main" id="{F5949A49-32CF-984C-8B66-5F0F8599F7B8}"/>
                </a:ext>
              </a:extLst>
            </p:cNvPr>
            <p:cNvSpPr/>
            <p:nvPr/>
          </p:nvSpPr>
          <p:spPr>
            <a:xfrm>
              <a:off x="15501005" y="2542734"/>
              <a:ext cx="199600" cy="157440"/>
            </a:xfrm>
            <a:prstGeom prst="rect">
              <a:avLst/>
            </a:prstGeom>
            <a:blipFill>
              <a:blip r:embed="rId7"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66"/>
            </a:p>
          </p:txBody>
        </p:sp>
        <p:sp>
          <p:nvSpPr>
            <p:cNvPr id="15" name="object 15">
              <a:extLst>
                <a:ext uri="{FF2B5EF4-FFF2-40B4-BE49-F238E27FC236}">
                  <a16:creationId xmlns:a16="http://schemas.microsoft.com/office/drawing/2014/main" id="{ABFE3AD2-32C6-ED43-919B-CD3D7C50C9E1}"/>
                </a:ext>
              </a:extLst>
            </p:cNvPr>
            <p:cNvSpPr/>
            <p:nvPr/>
          </p:nvSpPr>
          <p:spPr>
            <a:xfrm>
              <a:off x="15844767" y="2542744"/>
              <a:ext cx="59690" cy="104139"/>
            </a:xfrm>
            <a:custGeom>
              <a:avLst/>
              <a:gdLst/>
              <a:ahLst/>
              <a:cxnLst/>
              <a:rect l="l" t="t" r="r" b="b"/>
              <a:pathLst>
                <a:path w="59690" h="104139">
                  <a:moveTo>
                    <a:pt x="14020" y="2628"/>
                  </a:moveTo>
                  <a:lnTo>
                    <a:pt x="0" y="2628"/>
                  </a:lnTo>
                  <a:lnTo>
                    <a:pt x="0" y="104080"/>
                  </a:lnTo>
                  <a:lnTo>
                    <a:pt x="20920" y="104080"/>
                  </a:lnTo>
                  <a:lnTo>
                    <a:pt x="20920" y="24135"/>
                  </a:lnTo>
                  <a:lnTo>
                    <a:pt x="26774" y="21496"/>
                  </a:lnTo>
                  <a:lnTo>
                    <a:pt x="33695" y="19255"/>
                  </a:lnTo>
                  <a:lnTo>
                    <a:pt x="59464" y="19255"/>
                  </a:lnTo>
                  <a:lnTo>
                    <a:pt x="59464" y="8303"/>
                  </a:lnTo>
                  <a:lnTo>
                    <a:pt x="16041" y="8303"/>
                  </a:lnTo>
                  <a:lnTo>
                    <a:pt x="14020" y="2628"/>
                  </a:lnTo>
                  <a:close/>
                </a:path>
                <a:path w="59690" h="104139">
                  <a:moveTo>
                    <a:pt x="59464" y="19255"/>
                  </a:moveTo>
                  <a:lnTo>
                    <a:pt x="48501" y="19255"/>
                  </a:lnTo>
                  <a:lnTo>
                    <a:pt x="54385" y="20481"/>
                  </a:lnTo>
                  <a:lnTo>
                    <a:pt x="59464" y="22302"/>
                  </a:lnTo>
                  <a:lnTo>
                    <a:pt x="59464" y="19255"/>
                  </a:lnTo>
                  <a:close/>
                </a:path>
                <a:path w="59690" h="104139">
                  <a:moveTo>
                    <a:pt x="48909" y="0"/>
                  </a:moveTo>
                  <a:lnTo>
                    <a:pt x="44427" y="0"/>
                  </a:lnTo>
                  <a:lnTo>
                    <a:pt x="37025" y="527"/>
                  </a:lnTo>
                  <a:lnTo>
                    <a:pt x="29775" y="2098"/>
                  </a:lnTo>
                  <a:lnTo>
                    <a:pt x="22754" y="4695"/>
                  </a:lnTo>
                  <a:lnTo>
                    <a:pt x="16041" y="8303"/>
                  </a:lnTo>
                  <a:lnTo>
                    <a:pt x="59464" y="8303"/>
                  </a:lnTo>
                  <a:lnTo>
                    <a:pt x="59464" y="1612"/>
                  </a:lnTo>
                  <a:lnTo>
                    <a:pt x="54993" y="607"/>
                  </a:lnTo>
                  <a:lnTo>
                    <a:pt x="48909" y="0"/>
                  </a:lnTo>
                  <a:close/>
                </a:path>
              </a:pathLst>
            </a:custGeom>
            <a:solidFill>
              <a:srgbClr val="FFFFFF"/>
            </a:solidFill>
          </p:spPr>
          <p:txBody>
            <a:bodyPr wrap="square" lIns="0" tIns="0" rIns="0" bIns="0" rtlCol="0"/>
            <a:lstStyle/>
            <a:p>
              <a:endParaRPr sz="1066"/>
            </a:p>
          </p:txBody>
        </p:sp>
        <p:sp>
          <p:nvSpPr>
            <p:cNvPr id="16" name="object 16">
              <a:extLst>
                <a:ext uri="{FF2B5EF4-FFF2-40B4-BE49-F238E27FC236}">
                  <a16:creationId xmlns:a16="http://schemas.microsoft.com/office/drawing/2014/main" id="{6EA42F7F-35EB-034A-977D-6915BDF3B4CC}"/>
                </a:ext>
              </a:extLst>
            </p:cNvPr>
            <p:cNvSpPr/>
            <p:nvPr/>
          </p:nvSpPr>
          <p:spPr>
            <a:xfrm>
              <a:off x="15924490" y="2542744"/>
              <a:ext cx="85630" cy="106719"/>
            </a:xfrm>
            <a:prstGeom prst="rect">
              <a:avLst/>
            </a:prstGeom>
            <a:blipFill>
              <a:blip r:embed="rId8"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66"/>
            </a:p>
          </p:txBody>
        </p:sp>
        <p:sp>
          <p:nvSpPr>
            <p:cNvPr id="17" name="object 17">
              <a:extLst>
                <a:ext uri="{FF2B5EF4-FFF2-40B4-BE49-F238E27FC236}">
                  <a16:creationId xmlns:a16="http://schemas.microsoft.com/office/drawing/2014/main" id="{856F3CDD-B521-754D-9F17-33D01AF2FC5D}"/>
                </a:ext>
              </a:extLst>
            </p:cNvPr>
            <p:cNvSpPr/>
            <p:nvPr/>
          </p:nvSpPr>
          <p:spPr>
            <a:xfrm>
              <a:off x="16083729" y="2542734"/>
              <a:ext cx="98991" cy="157440"/>
            </a:xfrm>
            <a:prstGeom prst="rect">
              <a:avLst/>
            </a:prstGeom>
            <a:blipFill>
              <a:blip r:embed="rId9"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66"/>
            </a:p>
          </p:txBody>
        </p:sp>
        <p:sp>
          <p:nvSpPr>
            <p:cNvPr id="18" name="object 18">
              <a:extLst>
                <a:ext uri="{FF2B5EF4-FFF2-40B4-BE49-F238E27FC236}">
                  <a16:creationId xmlns:a16="http://schemas.microsoft.com/office/drawing/2014/main" id="{26B44690-08F5-394D-9C32-DFA8AEB8E95B}"/>
                </a:ext>
              </a:extLst>
            </p:cNvPr>
            <p:cNvSpPr/>
            <p:nvPr/>
          </p:nvSpPr>
          <p:spPr>
            <a:xfrm>
              <a:off x="16203392" y="2494664"/>
              <a:ext cx="81327" cy="152152"/>
            </a:xfrm>
            <a:prstGeom prst="rect">
              <a:avLst/>
            </a:prstGeom>
            <a:blipFill>
              <a:blip r:embed="rId10"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66"/>
            </a:p>
          </p:txBody>
        </p:sp>
        <p:sp>
          <p:nvSpPr>
            <p:cNvPr id="19" name="object 19">
              <a:extLst>
                <a:ext uri="{FF2B5EF4-FFF2-40B4-BE49-F238E27FC236}">
                  <a16:creationId xmlns:a16="http://schemas.microsoft.com/office/drawing/2014/main" id="{82F79D31-ADC0-544C-BE4D-9AF0D38D20F9}"/>
                </a:ext>
              </a:extLst>
            </p:cNvPr>
            <p:cNvSpPr/>
            <p:nvPr/>
          </p:nvSpPr>
          <p:spPr>
            <a:xfrm>
              <a:off x="16435528" y="2542744"/>
              <a:ext cx="162704" cy="106719"/>
            </a:xfrm>
            <a:prstGeom prst="rect">
              <a:avLst/>
            </a:prstGeom>
            <a:blipFill>
              <a:blip r:embed="rId11"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66"/>
            </a:p>
          </p:txBody>
        </p:sp>
        <p:sp>
          <p:nvSpPr>
            <p:cNvPr id="20" name="object 20">
              <a:extLst>
                <a:ext uri="{FF2B5EF4-FFF2-40B4-BE49-F238E27FC236}">
                  <a16:creationId xmlns:a16="http://schemas.microsoft.com/office/drawing/2014/main" id="{749719E9-7629-0D43-B014-D5EF4E13BC42}"/>
                </a:ext>
              </a:extLst>
            </p:cNvPr>
            <p:cNvSpPr/>
            <p:nvPr/>
          </p:nvSpPr>
          <p:spPr>
            <a:xfrm>
              <a:off x="16733088" y="2542749"/>
              <a:ext cx="81128" cy="106708"/>
            </a:xfrm>
            <a:prstGeom prst="rect">
              <a:avLst/>
            </a:prstGeom>
            <a:blipFill>
              <a:blip r:embed="rId12"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66"/>
            </a:p>
          </p:txBody>
        </p:sp>
        <p:sp>
          <p:nvSpPr>
            <p:cNvPr id="21" name="object 21">
              <a:extLst>
                <a:ext uri="{FF2B5EF4-FFF2-40B4-BE49-F238E27FC236}">
                  <a16:creationId xmlns:a16="http://schemas.microsoft.com/office/drawing/2014/main" id="{8D20C62F-8BDC-8949-9BEF-237EE7D4E653}"/>
                </a:ext>
              </a:extLst>
            </p:cNvPr>
            <p:cNvSpPr/>
            <p:nvPr/>
          </p:nvSpPr>
          <p:spPr>
            <a:xfrm>
              <a:off x="16842601" y="2494645"/>
              <a:ext cx="87442" cy="154801"/>
            </a:xfrm>
            <a:prstGeom prst="rect">
              <a:avLst/>
            </a:prstGeom>
            <a:blipFill>
              <a:blip r:embed="rId13"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66"/>
            </a:p>
          </p:txBody>
        </p:sp>
        <p:sp>
          <p:nvSpPr>
            <p:cNvPr id="22" name="object 22">
              <a:extLst>
                <a:ext uri="{FF2B5EF4-FFF2-40B4-BE49-F238E27FC236}">
                  <a16:creationId xmlns:a16="http://schemas.microsoft.com/office/drawing/2014/main" id="{27E8ACD7-1E2A-0C4F-93E3-0886E0B9D56E}"/>
                </a:ext>
              </a:extLst>
            </p:cNvPr>
            <p:cNvSpPr/>
            <p:nvPr/>
          </p:nvSpPr>
          <p:spPr>
            <a:xfrm>
              <a:off x="17003059" y="2545373"/>
              <a:ext cx="94353" cy="152162"/>
            </a:xfrm>
            <a:prstGeom prst="rect">
              <a:avLst/>
            </a:prstGeom>
            <a:blipFill>
              <a:blip r:embed="rId14"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66"/>
            </a:p>
          </p:txBody>
        </p:sp>
        <p:sp>
          <p:nvSpPr>
            <p:cNvPr id="23" name="object 23">
              <a:extLst>
                <a:ext uri="{FF2B5EF4-FFF2-40B4-BE49-F238E27FC236}">
                  <a16:creationId xmlns:a16="http://schemas.microsoft.com/office/drawing/2014/main" id="{0C46363A-0B6B-6D4B-8603-8D0B46C19AAC}"/>
                </a:ext>
              </a:extLst>
            </p:cNvPr>
            <p:cNvSpPr/>
            <p:nvPr/>
          </p:nvSpPr>
          <p:spPr>
            <a:xfrm>
              <a:off x="15056164" y="2494667"/>
              <a:ext cx="0" cy="152400"/>
            </a:xfrm>
            <a:custGeom>
              <a:avLst/>
              <a:gdLst/>
              <a:ahLst/>
              <a:cxnLst/>
              <a:rect l="l" t="t" r="r" b="b"/>
              <a:pathLst>
                <a:path h="152400">
                  <a:moveTo>
                    <a:pt x="0" y="0"/>
                  </a:moveTo>
                  <a:lnTo>
                    <a:pt x="0" y="152152"/>
                  </a:lnTo>
                </a:path>
              </a:pathLst>
            </a:custGeom>
            <a:ln w="20491">
              <a:solidFill>
                <a:srgbClr val="FFFFFF"/>
              </a:solidFill>
            </a:ln>
          </p:spPr>
          <p:txBody>
            <a:bodyPr wrap="square" lIns="0" tIns="0" rIns="0" bIns="0" rtlCol="0"/>
            <a:lstStyle/>
            <a:p>
              <a:endParaRPr sz="1066"/>
            </a:p>
          </p:txBody>
        </p:sp>
        <p:sp>
          <p:nvSpPr>
            <p:cNvPr id="24" name="object 24">
              <a:extLst>
                <a:ext uri="{FF2B5EF4-FFF2-40B4-BE49-F238E27FC236}">
                  <a16:creationId xmlns:a16="http://schemas.microsoft.com/office/drawing/2014/main" id="{484959F2-EC34-1F4F-904E-E9EE95EC816F}"/>
                </a:ext>
              </a:extLst>
            </p:cNvPr>
            <p:cNvSpPr/>
            <p:nvPr/>
          </p:nvSpPr>
          <p:spPr>
            <a:xfrm>
              <a:off x="16637037" y="2494667"/>
              <a:ext cx="0" cy="152400"/>
            </a:xfrm>
            <a:custGeom>
              <a:avLst/>
              <a:gdLst/>
              <a:ahLst/>
              <a:cxnLst/>
              <a:rect l="l" t="t" r="r" b="b"/>
              <a:pathLst>
                <a:path h="152400">
                  <a:moveTo>
                    <a:pt x="0" y="0"/>
                  </a:moveTo>
                  <a:lnTo>
                    <a:pt x="0" y="152152"/>
                  </a:lnTo>
                </a:path>
              </a:pathLst>
            </a:custGeom>
            <a:ln w="20512">
              <a:solidFill>
                <a:srgbClr val="FFFFFF"/>
              </a:solidFill>
            </a:ln>
          </p:spPr>
          <p:txBody>
            <a:bodyPr wrap="square" lIns="0" tIns="0" rIns="0" bIns="0" rtlCol="0"/>
            <a:lstStyle/>
            <a:p>
              <a:endParaRPr sz="1066"/>
            </a:p>
          </p:txBody>
        </p:sp>
        <p:sp>
          <p:nvSpPr>
            <p:cNvPr id="25" name="object 25">
              <a:extLst>
                <a:ext uri="{FF2B5EF4-FFF2-40B4-BE49-F238E27FC236}">
                  <a16:creationId xmlns:a16="http://schemas.microsoft.com/office/drawing/2014/main" id="{63E8624E-5A3B-0D45-BAD7-9DA598F7C26D}"/>
                </a:ext>
              </a:extLst>
            </p:cNvPr>
            <p:cNvSpPr/>
            <p:nvPr/>
          </p:nvSpPr>
          <p:spPr>
            <a:xfrm>
              <a:off x="16968897" y="2494667"/>
              <a:ext cx="0" cy="152400"/>
            </a:xfrm>
            <a:custGeom>
              <a:avLst/>
              <a:gdLst/>
              <a:ahLst/>
              <a:cxnLst/>
              <a:rect l="l" t="t" r="r" b="b"/>
              <a:pathLst>
                <a:path h="152400">
                  <a:moveTo>
                    <a:pt x="0" y="0"/>
                  </a:moveTo>
                  <a:lnTo>
                    <a:pt x="0" y="152152"/>
                  </a:lnTo>
                </a:path>
              </a:pathLst>
            </a:custGeom>
            <a:ln w="20501">
              <a:solidFill>
                <a:srgbClr val="FFFFFF"/>
              </a:solidFill>
            </a:ln>
          </p:spPr>
          <p:txBody>
            <a:bodyPr wrap="square" lIns="0" tIns="0" rIns="0" bIns="0" rtlCol="0"/>
            <a:lstStyle/>
            <a:p>
              <a:endParaRPr sz="1066"/>
            </a:p>
          </p:txBody>
        </p:sp>
        <p:sp>
          <p:nvSpPr>
            <p:cNvPr id="26" name="object 26">
              <a:extLst>
                <a:ext uri="{FF2B5EF4-FFF2-40B4-BE49-F238E27FC236}">
                  <a16:creationId xmlns:a16="http://schemas.microsoft.com/office/drawing/2014/main" id="{F585B409-CD62-9246-9092-11DDAC75585B}"/>
                </a:ext>
              </a:extLst>
            </p:cNvPr>
            <p:cNvSpPr/>
            <p:nvPr/>
          </p:nvSpPr>
          <p:spPr>
            <a:xfrm>
              <a:off x="16312543" y="2512005"/>
              <a:ext cx="51435" cy="137795"/>
            </a:xfrm>
            <a:custGeom>
              <a:avLst/>
              <a:gdLst/>
              <a:ahLst/>
              <a:cxnLst/>
              <a:rect l="l" t="t" r="r" b="b"/>
              <a:pathLst>
                <a:path w="51434" h="137794">
                  <a:moveTo>
                    <a:pt x="20805" y="0"/>
                  </a:moveTo>
                  <a:lnTo>
                    <a:pt x="0" y="5758"/>
                  </a:lnTo>
                  <a:lnTo>
                    <a:pt x="0" y="108593"/>
                  </a:lnTo>
                  <a:lnTo>
                    <a:pt x="2937" y="121631"/>
                  </a:lnTo>
                  <a:lnTo>
                    <a:pt x="10667" y="130611"/>
                  </a:lnTo>
                  <a:lnTo>
                    <a:pt x="21565" y="135801"/>
                  </a:lnTo>
                  <a:lnTo>
                    <a:pt x="34009" y="137472"/>
                  </a:lnTo>
                  <a:lnTo>
                    <a:pt x="41852" y="137472"/>
                  </a:lnTo>
                  <a:lnTo>
                    <a:pt x="46982" y="136205"/>
                  </a:lnTo>
                  <a:lnTo>
                    <a:pt x="46982" y="117849"/>
                  </a:lnTo>
                  <a:lnTo>
                    <a:pt x="26585" y="117849"/>
                  </a:lnTo>
                  <a:lnTo>
                    <a:pt x="20805" y="115399"/>
                  </a:lnTo>
                  <a:lnTo>
                    <a:pt x="20805" y="49851"/>
                  </a:lnTo>
                  <a:lnTo>
                    <a:pt x="51317" y="49851"/>
                  </a:lnTo>
                  <a:lnTo>
                    <a:pt x="51317" y="31726"/>
                  </a:lnTo>
                  <a:lnTo>
                    <a:pt x="20805" y="31726"/>
                  </a:lnTo>
                  <a:lnTo>
                    <a:pt x="20805" y="0"/>
                  </a:lnTo>
                  <a:close/>
                </a:path>
                <a:path w="51434" h="137794">
                  <a:moveTo>
                    <a:pt x="46982" y="117054"/>
                  </a:moveTo>
                  <a:lnTo>
                    <a:pt x="44731" y="117462"/>
                  </a:lnTo>
                  <a:lnTo>
                    <a:pt x="39559" y="117849"/>
                  </a:lnTo>
                  <a:lnTo>
                    <a:pt x="46982" y="117849"/>
                  </a:lnTo>
                  <a:lnTo>
                    <a:pt x="46982" y="117054"/>
                  </a:lnTo>
                  <a:close/>
                </a:path>
              </a:pathLst>
            </a:custGeom>
            <a:solidFill>
              <a:srgbClr val="FFFFFF"/>
            </a:solidFill>
          </p:spPr>
          <p:txBody>
            <a:bodyPr wrap="square" lIns="0" tIns="0" rIns="0" bIns="0" rtlCol="0"/>
            <a:lstStyle/>
            <a:p>
              <a:endParaRPr sz="1066"/>
            </a:p>
          </p:txBody>
        </p:sp>
        <p:sp>
          <p:nvSpPr>
            <p:cNvPr id="27" name="object 27">
              <a:extLst>
                <a:ext uri="{FF2B5EF4-FFF2-40B4-BE49-F238E27FC236}">
                  <a16:creationId xmlns:a16="http://schemas.microsoft.com/office/drawing/2014/main" id="{3FAD4E42-952E-D149-99A0-372A21AD6CE7}"/>
                </a:ext>
              </a:extLst>
            </p:cNvPr>
            <p:cNvSpPr/>
            <p:nvPr/>
          </p:nvSpPr>
          <p:spPr>
            <a:xfrm>
              <a:off x="15771907" y="2491999"/>
              <a:ext cx="51435" cy="154940"/>
            </a:xfrm>
            <a:custGeom>
              <a:avLst/>
              <a:gdLst/>
              <a:ahLst/>
              <a:cxnLst/>
              <a:rect l="l" t="t" r="r" b="b"/>
              <a:pathLst>
                <a:path w="51434" h="154939">
                  <a:moveTo>
                    <a:pt x="41831" y="0"/>
                  </a:moveTo>
                  <a:lnTo>
                    <a:pt x="34030" y="0"/>
                  </a:lnTo>
                  <a:lnTo>
                    <a:pt x="21574" y="1670"/>
                  </a:lnTo>
                  <a:lnTo>
                    <a:pt x="10669" y="6861"/>
                  </a:lnTo>
                  <a:lnTo>
                    <a:pt x="2937" y="15840"/>
                  </a:lnTo>
                  <a:lnTo>
                    <a:pt x="0" y="28878"/>
                  </a:lnTo>
                  <a:lnTo>
                    <a:pt x="0" y="154812"/>
                  </a:lnTo>
                  <a:lnTo>
                    <a:pt x="20805" y="154812"/>
                  </a:lnTo>
                  <a:lnTo>
                    <a:pt x="20805" y="71505"/>
                  </a:lnTo>
                  <a:lnTo>
                    <a:pt x="51338" y="71505"/>
                  </a:lnTo>
                  <a:lnTo>
                    <a:pt x="51338" y="53380"/>
                  </a:lnTo>
                  <a:lnTo>
                    <a:pt x="20805" y="53380"/>
                  </a:lnTo>
                  <a:lnTo>
                    <a:pt x="20805" y="22072"/>
                  </a:lnTo>
                  <a:lnTo>
                    <a:pt x="26564" y="19601"/>
                  </a:lnTo>
                  <a:lnTo>
                    <a:pt x="46982" y="19601"/>
                  </a:lnTo>
                  <a:lnTo>
                    <a:pt x="46982" y="1246"/>
                  </a:lnTo>
                  <a:lnTo>
                    <a:pt x="41831" y="0"/>
                  </a:lnTo>
                  <a:close/>
                </a:path>
                <a:path w="51434" h="154939">
                  <a:moveTo>
                    <a:pt x="46982" y="19601"/>
                  </a:moveTo>
                  <a:lnTo>
                    <a:pt x="39569" y="19601"/>
                  </a:lnTo>
                  <a:lnTo>
                    <a:pt x="44721" y="20009"/>
                  </a:lnTo>
                  <a:lnTo>
                    <a:pt x="46982" y="20418"/>
                  </a:lnTo>
                  <a:lnTo>
                    <a:pt x="46982" y="19601"/>
                  </a:lnTo>
                  <a:close/>
                </a:path>
              </a:pathLst>
            </a:custGeom>
            <a:solidFill>
              <a:srgbClr val="FFFFFF"/>
            </a:solidFill>
          </p:spPr>
          <p:txBody>
            <a:bodyPr wrap="square" lIns="0" tIns="0" rIns="0" bIns="0" rtlCol="0"/>
            <a:lstStyle/>
            <a:p>
              <a:endParaRPr sz="1066"/>
            </a:p>
          </p:txBody>
        </p:sp>
        <p:sp>
          <p:nvSpPr>
            <p:cNvPr id="28" name="object 28">
              <a:extLst>
                <a:ext uri="{FF2B5EF4-FFF2-40B4-BE49-F238E27FC236}">
                  <a16:creationId xmlns:a16="http://schemas.microsoft.com/office/drawing/2014/main" id="{1AEE6AD3-D5D8-4240-A700-2B0E39D9FFC8}"/>
                </a:ext>
              </a:extLst>
            </p:cNvPr>
            <p:cNvSpPr/>
            <p:nvPr/>
          </p:nvSpPr>
          <p:spPr>
            <a:xfrm>
              <a:off x="17093362" y="1336135"/>
              <a:ext cx="612140" cy="353695"/>
            </a:xfrm>
            <a:custGeom>
              <a:avLst/>
              <a:gdLst/>
              <a:ahLst/>
              <a:cxnLst/>
              <a:rect l="l" t="t" r="r" b="b"/>
              <a:pathLst>
                <a:path w="612140" h="353694">
                  <a:moveTo>
                    <a:pt x="611656" y="0"/>
                  </a:moveTo>
                  <a:lnTo>
                    <a:pt x="0" y="20"/>
                  </a:lnTo>
                  <a:lnTo>
                    <a:pt x="203910" y="353162"/>
                  </a:lnTo>
                  <a:lnTo>
                    <a:pt x="407767" y="353162"/>
                  </a:lnTo>
                  <a:lnTo>
                    <a:pt x="611656" y="0"/>
                  </a:lnTo>
                  <a:close/>
                </a:path>
              </a:pathLst>
            </a:custGeom>
            <a:solidFill>
              <a:srgbClr val="85BD3E"/>
            </a:solidFill>
          </p:spPr>
          <p:txBody>
            <a:bodyPr wrap="square" lIns="0" tIns="0" rIns="0" bIns="0" rtlCol="0"/>
            <a:lstStyle/>
            <a:p>
              <a:endParaRPr sz="1066"/>
            </a:p>
          </p:txBody>
        </p:sp>
        <p:sp>
          <p:nvSpPr>
            <p:cNvPr id="29" name="object 29">
              <a:extLst>
                <a:ext uri="{FF2B5EF4-FFF2-40B4-BE49-F238E27FC236}">
                  <a16:creationId xmlns:a16="http://schemas.microsoft.com/office/drawing/2014/main" id="{F0AF6F60-B5C8-034E-9CB0-F5F2FEE248E5}"/>
                </a:ext>
              </a:extLst>
            </p:cNvPr>
            <p:cNvSpPr/>
            <p:nvPr/>
          </p:nvSpPr>
          <p:spPr>
            <a:xfrm>
              <a:off x="17471866" y="1336132"/>
              <a:ext cx="1165860" cy="1009650"/>
            </a:xfrm>
            <a:custGeom>
              <a:avLst/>
              <a:gdLst/>
              <a:ahLst/>
              <a:cxnLst/>
              <a:rect l="l" t="t" r="r" b="b"/>
              <a:pathLst>
                <a:path w="1165859" h="1009650">
                  <a:moveTo>
                    <a:pt x="961363" y="0"/>
                  </a:moveTo>
                  <a:lnTo>
                    <a:pt x="378805" y="41"/>
                  </a:lnTo>
                  <a:lnTo>
                    <a:pt x="0" y="655665"/>
                  </a:lnTo>
                  <a:lnTo>
                    <a:pt x="204046" y="1009026"/>
                  </a:lnTo>
                  <a:lnTo>
                    <a:pt x="582683" y="353162"/>
                  </a:lnTo>
                  <a:lnTo>
                    <a:pt x="1165388" y="353162"/>
                  </a:lnTo>
                  <a:lnTo>
                    <a:pt x="961363" y="0"/>
                  </a:lnTo>
                  <a:close/>
                </a:path>
              </a:pathLst>
            </a:custGeom>
            <a:solidFill>
              <a:srgbClr val="E63023"/>
            </a:solidFill>
          </p:spPr>
          <p:txBody>
            <a:bodyPr wrap="square" lIns="0" tIns="0" rIns="0" bIns="0" rtlCol="0"/>
            <a:lstStyle/>
            <a:p>
              <a:endParaRPr sz="1066"/>
            </a:p>
          </p:txBody>
        </p:sp>
        <p:sp>
          <p:nvSpPr>
            <p:cNvPr id="30" name="object 30">
              <a:extLst>
                <a:ext uri="{FF2B5EF4-FFF2-40B4-BE49-F238E27FC236}">
                  <a16:creationId xmlns:a16="http://schemas.microsoft.com/office/drawing/2014/main" id="{125205B5-8411-4A45-A066-6B1F267005F4}"/>
                </a:ext>
              </a:extLst>
            </p:cNvPr>
            <p:cNvSpPr/>
            <p:nvPr/>
          </p:nvSpPr>
          <p:spPr>
            <a:xfrm>
              <a:off x="17602493" y="781197"/>
              <a:ext cx="1790700" cy="201930"/>
            </a:xfrm>
            <a:custGeom>
              <a:avLst/>
              <a:gdLst/>
              <a:ahLst/>
              <a:cxnLst/>
              <a:rect l="l" t="t" r="r" b="b"/>
              <a:pathLst>
                <a:path w="1790700" h="201930">
                  <a:moveTo>
                    <a:pt x="328136" y="0"/>
                  </a:moveTo>
                  <a:lnTo>
                    <a:pt x="208370" y="0"/>
                  </a:lnTo>
                  <a:lnTo>
                    <a:pt x="208370" y="201784"/>
                  </a:lnTo>
                  <a:lnTo>
                    <a:pt x="258829" y="201784"/>
                  </a:lnTo>
                  <a:lnTo>
                    <a:pt x="258829" y="122991"/>
                  </a:lnTo>
                  <a:lnTo>
                    <a:pt x="364700" y="122991"/>
                  </a:lnTo>
                  <a:lnTo>
                    <a:pt x="359287" y="113609"/>
                  </a:lnTo>
                  <a:lnTo>
                    <a:pt x="369823" y="104711"/>
                  </a:lnTo>
                  <a:lnTo>
                    <a:pt x="377924" y="93525"/>
                  </a:lnTo>
                  <a:lnTo>
                    <a:pt x="383125" y="80510"/>
                  </a:lnTo>
                  <a:lnTo>
                    <a:pt x="383340" y="78824"/>
                  </a:lnTo>
                  <a:lnTo>
                    <a:pt x="258829" y="78824"/>
                  </a:lnTo>
                  <a:lnTo>
                    <a:pt x="258829" y="44145"/>
                  </a:lnTo>
                  <a:lnTo>
                    <a:pt x="382315" y="44145"/>
                  </a:lnTo>
                  <a:lnTo>
                    <a:pt x="380421" y="34716"/>
                  </a:lnTo>
                  <a:lnTo>
                    <a:pt x="368281" y="16647"/>
                  </a:lnTo>
                  <a:lnTo>
                    <a:pt x="350253" y="4466"/>
                  </a:lnTo>
                  <a:lnTo>
                    <a:pt x="328136" y="0"/>
                  </a:lnTo>
                  <a:close/>
                </a:path>
                <a:path w="1790700" h="201930">
                  <a:moveTo>
                    <a:pt x="364700" y="122991"/>
                  </a:moveTo>
                  <a:lnTo>
                    <a:pt x="313498" y="122991"/>
                  </a:lnTo>
                  <a:lnTo>
                    <a:pt x="358994" y="201784"/>
                  </a:lnTo>
                  <a:lnTo>
                    <a:pt x="410165" y="201784"/>
                  </a:lnTo>
                  <a:lnTo>
                    <a:pt x="364700" y="122991"/>
                  </a:lnTo>
                  <a:close/>
                </a:path>
                <a:path w="1790700" h="201930">
                  <a:moveTo>
                    <a:pt x="566139" y="0"/>
                  </a:moveTo>
                  <a:lnTo>
                    <a:pt x="512445" y="0"/>
                  </a:lnTo>
                  <a:lnTo>
                    <a:pt x="410165" y="201784"/>
                  </a:lnTo>
                  <a:lnTo>
                    <a:pt x="463849" y="201784"/>
                  </a:lnTo>
                  <a:lnTo>
                    <a:pt x="489398" y="151346"/>
                  </a:lnTo>
                  <a:lnTo>
                    <a:pt x="642861" y="151346"/>
                  </a:lnTo>
                  <a:lnTo>
                    <a:pt x="620472" y="107179"/>
                  </a:lnTo>
                  <a:lnTo>
                    <a:pt x="511785" y="107179"/>
                  </a:lnTo>
                  <a:lnTo>
                    <a:pt x="539282" y="52898"/>
                  </a:lnTo>
                  <a:lnTo>
                    <a:pt x="592955" y="52898"/>
                  </a:lnTo>
                  <a:lnTo>
                    <a:pt x="566139" y="0"/>
                  </a:lnTo>
                  <a:close/>
                </a:path>
                <a:path w="1790700" h="201930">
                  <a:moveTo>
                    <a:pt x="642861" y="151346"/>
                  </a:moveTo>
                  <a:lnTo>
                    <a:pt x="589186" y="151346"/>
                  </a:lnTo>
                  <a:lnTo>
                    <a:pt x="614756" y="201784"/>
                  </a:lnTo>
                  <a:lnTo>
                    <a:pt x="668429" y="201784"/>
                  </a:lnTo>
                  <a:lnTo>
                    <a:pt x="642861" y="151346"/>
                  </a:lnTo>
                  <a:close/>
                </a:path>
                <a:path w="1790700" h="201930">
                  <a:moveTo>
                    <a:pt x="592955" y="52898"/>
                  </a:moveTo>
                  <a:lnTo>
                    <a:pt x="539282" y="52898"/>
                  </a:lnTo>
                  <a:lnTo>
                    <a:pt x="566799" y="107179"/>
                  </a:lnTo>
                  <a:lnTo>
                    <a:pt x="620472" y="107179"/>
                  </a:lnTo>
                  <a:lnTo>
                    <a:pt x="592955" y="52898"/>
                  </a:lnTo>
                  <a:close/>
                </a:path>
                <a:path w="1790700" h="201930">
                  <a:moveTo>
                    <a:pt x="382315" y="44145"/>
                  </a:moveTo>
                  <a:lnTo>
                    <a:pt x="328817" y="44145"/>
                  </a:lnTo>
                  <a:lnTo>
                    <a:pt x="334492" y="49851"/>
                  </a:lnTo>
                  <a:lnTo>
                    <a:pt x="334618" y="73149"/>
                  </a:lnTo>
                  <a:lnTo>
                    <a:pt x="328911" y="78824"/>
                  </a:lnTo>
                  <a:lnTo>
                    <a:pt x="383340" y="78824"/>
                  </a:lnTo>
                  <a:lnTo>
                    <a:pt x="384962" y="66123"/>
                  </a:lnTo>
                  <a:lnTo>
                    <a:pt x="384867" y="56846"/>
                  </a:lnTo>
                  <a:lnTo>
                    <a:pt x="382315" y="44145"/>
                  </a:lnTo>
                  <a:close/>
                </a:path>
                <a:path w="1790700" h="201930">
                  <a:moveTo>
                    <a:pt x="1582820" y="0"/>
                  </a:moveTo>
                  <a:lnTo>
                    <a:pt x="1418888" y="0"/>
                  </a:lnTo>
                  <a:lnTo>
                    <a:pt x="1418888" y="201784"/>
                  </a:lnTo>
                  <a:lnTo>
                    <a:pt x="1582820" y="201784"/>
                  </a:lnTo>
                  <a:lnTo>
                    <a:pt x="1582820" y="157618"/>
                  </a:lnTo>
                  <a:lnTo>
                    <a:pt x="1469295" y="157618"/>
                  </a:lnTo>
                  <a:lnTo>
                    <a:pt x="1469295" y="122970"/>
                  </a:lnTo>
                  <a:lnTo>
                    <a:pt x="1576548" y="122970"/>
                  </a:lnTo>
                  <a:lnTo>
                    <a:pt x="1576548" y="78803"/>
                  </a:lnTo>
                  <a:lnTo>
                    <a:pt x="1469295" y="78803"/>
                  </a:lnTo>
                  <a:lnTo>
                    <a:pt x="1469295" y="44134"/>
                  </a:lnTo>
                  <a:lnTo>
                    <a:pt x="1582820" y="44134"/>
                  </a:lnTo>
                  <a:lnTo>
                    <a:pt x="1582820" y="0"/>
                  </a:lnTo>
                  <a:close/>
                </a:path>
                <a:path w="1790700" h="201930">
                  <a:moveTo>
                    <a:pt x="955436" y="150529"/>
                  </a:moveTo>
                  <a:lnTo>
                    <a:pt x="933301" y="188800"/>
                  </a:lnTo>
                  <a:lnTo>
                    <a:pt x="946596" y="194124"/>
                  </a:lnTo>
                  <a:lnTo>
                    <a:pt x="960510" y="198071"/>
                  </a:lnTo>
                  <a:lnTo>
                    <a:pt x="974981" y="200531"/>
                  </a:lnTo>
                  <a:lnTo>
                    <a:pt x="989948" y="201397"/>
                  </a:lnTo>
                  <a:lnTo>
                    <a:pt x="1065496" y="201376"/>
                  </a:lnTo>
                  <a:lnTo>
                    <a:pt x="1087569" y="196917"/>
                  </a:lnTo>
                  <a:lnTo>
                    <a:pt x="1105565" y="184757"/>
                  </a:lnTo>
                  <a:lnTo>
                    <a:pt x="1117683" y="166721"/>
                  </a:lnTo>
                  <a:lnTo>
                    <a:pt x="1119570" y="157335"/>
                  </a:lnTo>
                  <a:lnTo>
                    <a:pt x="989948" y="157335"/>
                  </a:lnTo>
                  <a:lnTo>
                    <a:pt x="980897" y="156875"/>
                  </a:lnTo>
                  <a:lnTo>
                    <a:pt x="972092" y="155558"/>
                  </a:lnTo>
                  <a:lnTo>
                    <a:pt x="963587" y="153427"/>
                  </a:lnTo>
                  <a:lnTo>
                    <a:pt x="955436" y="150529"/>
                  </a:lnTo>
                  <a:close/>
                </a:path>
                <a:path w="1790700" h="201930">
                  <a:moveTo>
                    <a:pt x="1065464" y="0"/>
                  </a:moveTo>
                  <a:lnTo>
                    <a:pt x="989948" y="0"/>
                  </a:lnTo>
                  <a:lnTo>
                    <a:pt x="967867" y="4455"/>
                  </a:lnTo>
                  <a:lnTo>
                    <a:pt x="949865" y="16610"/>
                  </a:lnTo>
                  <a:lnTo>
                    <a:pt x="937742" y="34645"/>
                  </a:lnTo>
                  <a:lnTo>
                    <a:pt x="933301" y="56741"/>
                  </a:lnTo>
                  <a:lnTo>
                    <a:pt x="933301" y="65966"/>
                  </a:lnTo>
                  <a:lnTo>
                    <a:pt x="937742" y="88065"/>
                  </a:lnTo>
                  <a:lnTo>
                    <a:pt x="949865" y="106108"/>
                  </a:lnTo>
                  <a:lnTo>
                    <a:pt x="967867" y="118270"/>
                  </a:lnTo>
                  <a:lnTo>
                    <a:pt x="989948" y="122729"/>
                  </a:lnTo>
                  <a:lnTo>
                    <a:pt x="1066176" y="122729"/>
                  </a:lnTo>
                  <a:lnTo>
                    <a:pt x="1071852" y="128393"/>
                  </a:lnTo>
                  <a:lnTo>
                    <a:pt x="1071852" y="151628"/>
                  </a:lnTo>
                  <a:lnTo>
                    <a:pt x="1066176" y="157314"/>
                  </a:lnTo>
                  <a:lnTo>
                    <a:pt x="989948" y="157335"/>
                  </a:lnTo>
                  <a:lnTo>
                    <a:pt x="1119570" y="157335"/>
                  </a:lnTo>
                  <a:lnTo>
                    <a:pt x="1122122" y="144634"/>
                  </a:lnTo>
                  <a:lnTo>
                    <a:pt x="1122122" y="135388"/>
                  </a:lnTo>
                  <a:lnTo>
                    <a:pt x="1117683" y="113313"/>
                  </a:lnTo>
                  <a:lnTo>
                    <a:pt x="1105565" y="95283"/>
                  </a:lnTo>
                  <a:lnTo>
                    <a:pt x="1087569" y="83126"/>
                  </a:lnTo>
                  <a:lnTo>
                    <a:pt x="1065496" y="78667"/>
                  </a:lnTo>
                  <a:lnTo>
                    <a:pt x="989247" y="78667"/>
                  </a:lnTo>
                  <a:lnTo>
                    <a:pt x="983551" y="72992"/>
                  </a:lnTo>
                  <a:lnTo>
                    <a:pt x="983551" y="49736"/>
                  </a:lnTo>
                  <a:lnTo>
                    <a:pt x="989247" y="44061"/>
                  </a:lnTo>
                  <a:lnTo>
                    <a:pt x="1096919" y="44061"/>
                  </a:lnTo>
                  <a:lnTo>
                    <a:pt x="1096919" y="3120"/>
                  </a:lnTo>
                  <a:lnTo>
                    <a:pt x="1089567" y="1744"/>
                  </a:lnTo>
                  <a:lnTo>
                    <a:pt x="1081738" y="770"/>
                  </a:lnTo>
                  <a:lnTo>
                    <a:pt x="1073635" y="191"/>
                  </a:lnTo>
                  <a:lnTo>
                    <a:pt x="1065464" y="0"/>
                  </a:lnTo>
                  <a:close/>
                </a:path>
                <a:path w="1790700" h="201930">
                  <a:moveTo>
                    <a:pt x="1096919" y="44061"/>
                  </a:moveTo>
                  <a:lnTo>
                    <a:pt x="1065464" y="44061"/>
                  </a:lnTo>
                  <a:lnTo>
                    <a:pt x="1072436" y="44315"/>
                  </a:lnTo>
                  <a:lnTo>
                    <a:pt x="1081957" y="44998"/>
                  </a:lnTo>
                  <a:lnTo>
                    <a:pt x="1091096" y="45996"/>
                  </a:lnTo>
                  <a:lnTo>
                    <a:pt x="1096919" y="47192"/>
                  </a:lnTo>
                  <a:lnTo>
                    <a:pt x="1096919" y="44061"/>
                  </a:lnTo>
                  <a:close/>
                </a:path>
                <a:path w="1790700" h="201930">
                  <a:moveTo>
                    <a:pt x="1639614" y="0"/>
                  </a:moveTo>
                  <a:lnTo>
                    <a:pt x="1639614" y="201784"/>
                  </a:lnTo>
                  <a:lnTo>
                    <a:pt x="1690074" y="201784"/>
                  </a:lnTo>
                  <a:lnTo>
                    <a:pt x="1690074" y="44145"/>
                  </a:lnTo>
                  <a:lnTo>
                    <a:pt x="1765150" y="44145"/>
                  </a:lnTo>
                  <a:lnTo>
                    <a:pt x="1790667" y="31"/>
                  </a:lnTo>
                  <a:lnTo>
                    <a:pt x="1639614" y="0"/>
                  </a:lnTo>
                  <a:close/>
                </a:path>
                <a:path w="1790700" h="201930">
                  <a:moveTo>
                    <a:pt x="1217093" y="0"/>
                  </a:moveTo>
                  <a:lnTo>
                    <a:pt x="1160341" y="0"/>
                  </a:lnTo>
                  <a:lnTo>
                    <a:pt x="1160341" y="201784"/>
                  </a:lnTo>
                  <a:lnTo>
                    <a:pt x="1210758" y="201784"/>
                  </a:lnTo>
                  <a:lnTo>
                    <a:pt x="1210758" y="69589"/>
                  </a:lnTo>
                  <a:lnTo>
                    <a:pt x="1266900" y="69589"/>
                  </a:lnTo>
                  <a:lnTo>
                    <a:pt x="1217093" y="0"/>
                  </a:lnTo>
                  <a:close/>
                </a:path>
                <a:path w="1790700" h="201930">
                  <a:moveTo>
                    <a:pt x="1266900" y="69589"/>
                  </a:moveTo>
                  <a:lnTo>
                    <a:pt x="1210758" y="69589"/>
                  </a:lnTo>
                  <a:lnTo>
                    <a:pt x="1305363" y="201784"/>
                  </a:lnTo>
                  <a:lnTo>
                    <a:pt x="1362136" y="201784"/>
                  </a:lnTo>
                  <a:lnTo>
                    <a:pt x="1362136" y="132194"/>
                  </a:lnTo>
                  <a:lnTo>
                    <a:pt x="1311708" y="132194"/>
                  </a:lnTo>
                  <a:lnTo>
                    <a:pt x="1266900" y="69589"/>
                  </a:lnTo>
                  <a:close/>
                </a:path>
                <a:path w="1790700" h="201930">
                  <a:moveTo>
                    <a:pt x="1362136" y="188"/>
                  </a:moveTo>
                  <a:lnTo>
                    <a:pt x="1311708" y="188"/>
                  </a:lnTo>
                  <a:lnTo>
                    <a:pt x="1311708" y="132194"/>
                  </a:lnTo>
                  <a:lnTo>
                    <a:pt x="1362136" y="132194"/>
                  </a:lnTo>
                  <a:lnTo>
                    <a:pt x="1362136" y="188"/>
                  </a:lnTo>
                  <a:close/>
                </a:path>
                <a:path w="1790700" h="201930">
                  <a:moveTo>
                    <a:pt x="151607" y="44145"/>
                  </a:moveTo>
                  <a:lnTo>
                    <a:pt x="101138" y="44145"/>
                  </a:lnTo>
                  <a:lnTo>
                    <a:pt x="101138" y="201784"/>
                  </a:lnTo>
                  <a:lnTo>
                    <a:pt x="151607" y="201784"/>
                  </a:lnTo>
                  <a:lnTo>
                    <a:pt x="151607" y="44145"/>
                  </a:lnTo>
                  <a:close/>
                </a:path>
                <a:path w="1790700" h="201930">
                  <a:moveTo>
                    <a:pt x="151607" y="0"/>
                  </a:moveTo>
                  <a:lnTo>
                    <a:pt x="0" y="31"/>
                  </a:lnTo>
                  <a:lnTo>
                    <a:pt x="25496" y="44166"/>
                  </a:lnTo>
                  <a:lnTo>
                    <a:pt x="151607" y="44145"/>
                  </a:lnTo>
                  <a:lnTo>
                    <a:pt x="151607" y="0"/>
                  </a:lnTo>
                  <a:close/>
                </a:path>
                <a:path w="1790700" h="201930">
                  <a:moveTo>
                    <a:pt x="744092" y="0"/>
                  </a:moveTo>
                  <a:lnTo>
                    <a:pt x="687350" y="0"/>
                  </a:lnTo>
                  <a:lnTo>
                    <a:pt x="687350" y="201784"/>
                  </a:lnTo>
                  <a:lnTo>
                    <a:pt x="737768" y="201784"/>
                  </a:lnTo>
                  <a:lnTo>
                    <a:pt x="737768" y="69589"/>
                  </a:lnTo>
                  <a:lnTo>
                    <a:pt x="793893" y="69589"/>
                  </a:lnTo>
                  <a:lnTo>
                    <a:pt x="744092" y="0"/>
                  </a:lnTo>
                  <a:close/>
                </a:path>
                <a:path w="1790700" h="201930">
                  <a:moveTo>
                    <a:pt x="793893" y="69589"/>
                  </a:moveTo>
                  <a:lnTo>
                    <a:pt x="737768" y="69589"/>
                  </a:lnTo>
                  <a:lnTo>
                    <a:pt x="832372" y="201784"/>
                  </a:lnTo>
                  <a:lnTo>
                    <a:pt x="889145" y="201784"/>
                  </a:lnTo>
                  <a:lnTo>
                    <a:pt x="889145" y="132194"/>
                  </a:lnTo>
                  <a:lnTo>
                    <a:pt x="838696" y="132194"/>
                  </a:lnTo>
                  <a:lnTo>
                    <a:pt x="793893" y="69589"/>
                  </a:lnTo>
                  <a:close/>
                </a:path>
                <a:path w="1790700" h="201930">
                  <a:moveTo>
                    <a:pt x="889145" y="188"/>
                  </a:moveTo>
                  <a:lnTo>
                    <a:pt x="838696" y="188"/>
                  </a:lnTo>
                  <a:lnTo>
                    <a:pt x="838696" y="132194"/>
                  </a:lnTo>
                  <a:lnTo>
                    <a:pt x="889145" y="132194"/>
                  </a:lnTo>
                  <a:lnTo>
                    <a:pt x="889145" y="188"/>
                  </a:lnTo>
                  <a:close/>
                </a:path>
              </a:pathLst>
            </a:custGeom>
            <a:solidFill>
              <a:srgbClr val="E63023"/>
            </a:solidFill>
          </p:spPr>
          <p:txBody>
            <a:bodyPr wrap="square" lIns="0" tIns="0" rIns="0" bIns="0" rtlCol="0"/>
            <a:lstStyle/>
            <a:p>
              <a:endParaRPr sz="1066"/>
            </a:p>
          </p:txBody>
        </p:sp>
      </p:grpSp>
      <p:sp>
        <p:nvSpPr>
          <p:cNvPr id="31" name="object 4">
            <a:extLst>
              <a:ext uri="{FF2B5EF4-FFF2-40B4-BE49-F238E27FC236}">
                <a16:creationId xmlns:a16="http://schemas.microsoft.com/office/drawing/2014/main" id="{61CF7A6D-5685-6042-A629-3C5635BBC234}"/>
              </a:ext>
            </a:extLst>
          </p:cNvPr>
          <p:cNvSpPr/>
          <p:nvPr userDrawn="1"/>
        </p:nvSpPr>
        <p:spPr>
          <a:xfrm>
            <a:off x="635836" y="2664176"/>
            <a:ext cx="848742" cy="1468636"/>
          </a:xfrm>
          <a:custGeom>
            <a:avLst/>
            <a:gdLst/>
            <a:ahLst/>
            <a:cxnLst/>
            <a:rect l="l" t="t" r="r" b="b"/>
            <a:pathLst>
              <a:path w="1399539" h="2421890">
                <a:moveTo>
                  <a:pt x="0" y="2421811"/>
                </a:moveTo>
                <a:lnTo>
                  <a:pt x="1399287" y="0"/>
                </a:lnTo>
              </a:path>
            </a:pathLst>
          </a:custGeom>
          <a:ln w="38679">
            <a:solidFill>
              <a:srgbClr val="E73023"/>
            </a:solidFill>
          </a:ln>
        </p:spPr>
        <p:txBody>
          <a:bodyPr wrap="square" lIns="0" tIns="0" rIns="0" bIns="0" rtlCol="0"/>
          <a:lstStyle/>
          <a:p>
            <a:endParaRPr sz="1066"/>
          </a:p>
        </p:txBody>
      </p:sp>
    </p:spTree>
    <p:extLst>
      <p:ext uri="{BB962C8B-B14F-4D97-AF65-F5344CB8AC3E}">
        <p14:creationId xmlns:p14="http://schemas.microsoft.com/office/powerpoint/2010/main" val="172484454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348E9B5-6AC9-4AA5-A58A-9C9777AD093A}"/>
              </a:ext>
            </a:extLst>
          </p:cNvPr>
          <p:cNvSpPr>
            <a:spLocks noGrp="1"/>
          </p:cNvSpPr>
          <p:nvPr>
            <p:ph type="title" hasCustomPrompt="1"/>
          </p:nvPr>
        </p:nvSpPr>
        <p:spPr>
          <a:xfrm>
            <a:off x="319569" y="177732"/>
            <a:ext cx="10079725" cy="461665"/>
          </a:xfrm>
          <a:prstGeom prst="rect">
            <a:avLst/>
          </a:prstGeom>
        </p:spPr>
        <p:txBody>
          <a:bodyPr vert="horz" wrap="square" anchor="ctr" anchorCtr="0">
            <a:spAutoFit/>
          </a:bodyPr>
          <a:lstStyle>
            <a:lvl1pPr>
              <a:defRPr lang="en-GB" sz="2400" b="0">
                <a:solidFill>
                  <a:schemeClr val="tx1">
                    <a:lumMod val="65000"/>
                    <a:lumOff val="35000"/>
                  </a:schemeClr>
                </a:solidFill>
                <a:latin typeface="Arial Narrow" panose="020B0606020202030204" pitchFamily="34" charset="0"/>
              </a:defRPr>
            </a:lvl1pPr>
          </a:lstStyle>
          <a:p>
            <a:pPr lvl="0"/>
            <a:r>
              <a:rPr lang="en-US"/>
              <a:t>CLICK TO EDIT CUSTOM SLIDE</a:t>
            </a:r>
            <a:endParaRPr lang="en-GB"/>
          </a:p>
        </p:txBody>
      </p:sp>
    </p:spTree>
    <p:extLst>
      <p:ext uri="{BB962C8B-B14F-4D97-AF65-F5344CB8AC3E}">
        <p14:creationId xmlns:p14="http://schemas.microsoft.com/office/powerpoint/2010/main" val="264977447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6. TITLE SLIDE">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DDAD05C0-F1F4-4068-A4FC-CF42B6A6F35C}"/>
              </a:ext>
            </a:extLst>
          </p:cNvPr>
          <p:cNvGraphicFramePr>
            <a:graphicFrameLocks noChangeAspect="1"/>
          </p:cNvGraphicFramePr>
          <p:nvPr userDrawn="1">
            <p:custDataLst>
              <p:tags r:id="rId1"/>
            </p:custDataLst>
            <p:extLst>
              <p:ext uri="{D42A27DB-BD31-4B8C-83A1-F6EECF244321}">
                <p14:modId xmlns:p14="http://schemas.microsoft.com/office/powerpoint/2010/main" val="420874038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52" imgH="550" progId="TCLayout.ActiveDocument.1">
                  <p:embed/>
                </p:oleObj>
              </mc:Choice>
              <mc:Fallback>
                <p:oleObj name="think-cell Slide" r:id="rId3" imgW="552" imgH="550" progId="TCLayout.ActiveDocument.1">
                  <p:embed/>
                  <p:pic>
                    <p:nvPicPr>
                      <p:cNvPr id="2" name="think-cell data - do not delete" hidden="1">
                        <a:extLst>
                          <a:ext uri="{FF2B5EF4-FFF2-40B4-BE49-F238E27FC236}">
                            <a16:creationId xmlns:a16="http://schemas.microsoft.com/office/drawing/2014/main" id="{DDAD05C0-F1F4-4068-A4FC-CF42B6A6F35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able Placeholder 4">
            <a:extLst>
              <a:ext uri="{FF2B5EF4-FFF2-40B4-BE49-F238E27FC236}">
                <a16:creationId xmlns:a16="http://schemas.microsoft.com/office/drawing/2014/main" id="{800A1350-7746-0E4A-91DF-E2AB607ADA59}"/>
              </a:ext>
            </a:extLst>
          </p:cNvPr>
          <p:cNvSpPr>
            <a:spLocks noGrp="1"/>
          </p:cNvSpPr>
          <p:nvPr>
            <p:ph type="tbl" sz="quarter" idx="10"/>
          </p:nvPr>
        </p:nvSpPr>
        <p:spPr>
          <a:xfrm>
            <a:off x="632444" y="1806576"/>
            <a:ext cx="11039295" cy="4181475"/>
          </a:xfrm>
          <a:prstGeom prst="rect">
            <a:avLst/>
          </a:prstGeom>
        </p:spPr>
        <p:txBody>
          <a:bodyPr/>
          <a:lstStyle>
            <a:lvl1pPr marL="0" indent="0">
              <a:buNone/>
              <a:defRPr sz="250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6" name="Title 1">
            <a:extLst>
              <a:ext uri="{FF2B5EF4-FFF2-40B4-BE49-F238E27FC236}">
                <a16:creationId xmlns:a16="http://schemas.microsoft.com/office/drawing/2014/main" id="{9AFF9E91-AD6C-4A01-86D1-18DBF2E6C40F}"/>
              </a:ext>
            </a:extLst>
          </p:cNvPr>
          <p:cNvSpPr>
            <a:spLocks noGrp="1"/>
          </p:cNvSpPr>
          <p:nvPr>
            <p:ph type="title" hasCustomPrompt="1"/>
          </p:nvPr>
        </p:nvSpPr>
        <p:spPr>
          <a:xfrm>
            <a:off x="319569" y="177732"/>
            <a:ext cx="10079725" cy="461665"/>
          </a:xfrm>
          <a:prstGeom prst="rect">
            <a:avLst/>
          </a:prstGeom>
        </p:spPr>
        <p:txBody>
          <a:bodyPr vert="horz" wrap="square" anchor="ctr" anchorCtr="0">
            <a:spAutoFit/>
          </a:bodyPr>
          <a:lstStyle>
            <a:lvl1pPr>
              <a:defRPr lang="en-GB" sz="2400" b="0">
                <a:solidFill>
                  <a:schemeClr val="tx1">
                    <a:lumMod val="65000"/>
                    <a:lumOff val="35000"/>
                  </a:schemeClr>
                </a:solidFill>
                <a:latin typeface="Arial Narrow" panose="020B0606020202030204" pitchFamily="34" charset="0"/>
              </a:defRPr>
            </a:lvl1pPr>
          </a:lstStyle>
          <a:p>
            <a:pPr lvl="0"/>
            <a:r>
              <a:rPr lang="en-US"/>
              <a:t>CLICK TO EDIT CUSTOM SLIDE</a:t>
            </a:r>
            <a:endParaRPr lang="en-GB"/>
          </a:p>
        </p:txBody>
      </p:sp>
    </p:spTree>
    <p:extLst>
      <p:ext uri="{BB962C8B-B14F-4D97-AF65-F5344CB8AC3E}">
        <p14:creationId xmlns:p14="http://schemas.microsoft.com/office/powerpoint/2010/main" val="311092791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31_CUSTOM LAYOUT">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D733F1C-42E9-43C8-9289-AB8CB89FFD07}"/>
              </a:ext>
            </a:extLst>
          </p:cNvPr>
          <p:cNvSpPr>
            <a:spLocks noGrp="1"/>
          </p:cNvSpPr>
          <p:nvPr>
            <p:ph type="title" hasCustomPrompt="1"/>
          </p:nvPr>
        </p:nvSpPr>
        <p:spPr>
          <a:xfrm>
            <a:off x="319569" y="177732"/>
            <a:ext cx="10079725" cy="461665"/>
          </a:xfrm>
          <a:prstGeom prst="rect">
            <a:avLst/>
          </a:prstGeom>
        </p:spPr>
        <p:txBody>
          <a:bodyPr vert="horz" wrap="square" anchor="ctr" anchorCtr="0">
            <a:spAutoFit/>
          </a:bodyPr>
          <a:lstStyle>
            <a:lvl1pPr>
              <a:defRPr lang="en-GB" sz="2400" b="0">
                <a:solidFill>
                  <a:schemeClr val="tx1">
                    <a:lumMod val="65000"/>
                    <a:lumOff val="35000"/>
                  </a:schemeClr>
                </a:solidFill>
                <a:latin typeface="Arial Narrow" panose="020B0606020202030204" pitchFamily="34" charset="0"/>
              </a:defRPr>
            </a:lvl1pPr>
          </a:lstStyle>
          <a:p>
            <a:pPr lvl="0"/>
            <a:r>
              <a:rPr lang="en-US"/>
              <a:t>CLICK TO EDIT CUSTOM SLIDE</a:t>
            </a:r>
            <a:endParaRPr lang="en-GB"/>
          </a:p>
        </p:txBody>
      </p:sp>
    </p:spTree>
    <p:extLst>
      <p:ext uri="{BB962C8B-B14F-4D97-AF65-F5344CB8AC3E}">
        <p14:creationId xmlns:p14="http://schemas.microsoft.com/office/powerpoint/2010/main" val="32786673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4EDECE2-F9F2-4351-A826-ACD78703CADF}"/>
              </a:ext>
            </a:extLst>
          </p:cNvPr>
          <p:cNvSpPr>
            <a:spLocks noGrp="1"/>
          </p:cNvSpPr>
          <p:nvPr>
            <p:ph type="title" hasCustomPrompt="1"/>
          </p:nvPr>
        </p:nvSpPr>
        <p:spPr/>
        <p:txBody>
          <a:bodyPr/>
          <a:lstStyle/>
          <a:p>
            <a:r>
              <a:rPr lang="en-US"/>
              <a:t>Click to edit title</a:t>
            </a:r>
          </a:p>
        </p:txBody>
      </p:sp>
      <p:sp>
        <p:nvSpPr>
          <p:cNvPr id="3" name="Content Placeholder 2"/>
          <p:cNvSpPr>
            <a:spLocks noGrp="1"/>
          </p:cNvSpPr>
          <p:nvPr>
            <p:ph idx="1" hasCustomPrompt="1"/>
          </p:nvPr>
        </p:nvSpPr>
        <p:spPr/>
        <p:txBody>
          <a:bodyPr vert="horz" wrap="square" anchor="ctr" anchorCtr="0">
            <a:spAutoFit/>
          </a:bodyPr>
          <a:lstStyle>
            <a:lvl1pPr>
              <a:defRPr lang="en-US" sz="2400" b="0" i="0" cap="none" spc="0" baseline="0" dirty="0">
                <a:solidFill>
                  <a:schemeClr val="tx1">
                    <a:lumMod val="65000"/>
                    <a:lumOff val="35000"/>
                  </a:schemeClr>
                </a:solidFill>
                <a:latin typeface="Arial Narrow" panose="020B0606020202030204" pitchFamily="34" charset="0"/>
                <a:ea typeface="Apex New Bold" panose="02010600040501010103" pitchFamily="2" charset="77"/>
                <a:cs typeface="+mj-cs"/>
              </a:defRPr>
            </a:lvl1pPr>
            <a:lvl2pPr>
              <a:defRPr lang="en-US" dirty="0"/>
            </a:lvl2pPr>
            <a:lvl3pPr>
              <a:defRPr lang="en-US" dirty="0"/>
            </a:lvl3pPr>
            <a:lvl4pPr>
              <a:defRPr lang="en-US" dirty="0"/>
            </a:lvl4pPr>
            <a:lvl5pPr>
              <a:defRPr lang="en-US" dirty="0"/>
            </a:lvl5pPr>
          </a:lstStyle>
          <a:p>
            <a:pPr lvl="0">
              <a:spcBef>
                <a:spcPct val="0"/>
              </a:spcBef>
            </a:pPr>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4" name="Picture Placeholder 3">
            <a:extLst>
              <a:ext uri="{FF2B5EF4-FFF2-40B4-BE49-F238E27FC236}">
                <a16:creationId xmlns:a16="http://schemas.microsoft.com/office/drawing/2014/main" id="{35B168E2-6343-43EE-9D65-8085743BBEAB}"/>
              </a:ext>
            </a:extLst>
          </p:cNvPr>
          <p:cNvSpPr>
            <a:spLocks noGrp="1"/>
          </p:cNvSpPr>
          <p:nvPr>
            <p:ph type="pic" sz="quarter" idx="10"/>
          </p:nvPr>
        </p:nvSpPr>
        <p:spPr>
          <a:xfrm>
            <a:off x="-457200" y="974725"/>
            <a:ext cx="914400" cy="914400"/>
          </a:xfrm>
          <a:prstGeom prst="rect">
            <a:avLst/>
          </a:prstGeom>
        </p:spPr>
        <p:txBody>
          <a:bodyPr/>
          <a:lstStyle/>
          <a:p>
            <a:endParaRPr lang="en-ZA"/>
          </a:p>
        </p:txBody>
      </p:sp>
    </p:spTree>
    <p:extLst>
      <p:ext uri="{BB962C8B-B14F-4D97-AF65-F5344CB8AC3E}">
        <p14:creationId xmlns:p14="http://schemas.microsoft.com/office/powerpoint/2010/main" val="77535278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TITLE SLIDE ">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2228293313"/>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2119" y="1591"/>
                        <a:ext cx="2116" cy="1587"/>
                      </a:xfrm>
                      <a:prstGeom prst="rect">
                        <a:avLst/>
                      </a:prstGeom>
                    </p:spPr>
                  </p:pic>
                </p:oleObj>
              </mc:Fallback>
            </mc:AlternateContent>
          </a:graphicData>
        </a:graphic>
      </p:graphicFrame>
    </p:spTree>
    <p:extLst>
      <p:ext uri="{BB962C8B-B14F-4D97-AF65-F5344CB8AC3E}">
        <p14:creationId xmlns:p14="http://schemas.microsoft.com/office/powerpoint/2010/main" val="396463364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nvPr>
        </p:nvGraphicFramePr>
        <p:xfrm>
          <a:off x="2118" y="1591"/>
          <a:ext cx="2116"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4" name="Object 3" hidden="1"/>
                      <p:cNvPicPr/>
                      <p:nvPr/>
                    </p:nvPicPr>
                    <p:blipFill>
                      <a:blip r:embed="rId4"/>
                      <a:stretch>
                        <a:fillRect/>
                      </a:stretch>
                    </p:blipFill>
                    <p:spPr>
                      <a:xfrm>
                        <a:off x="2118" y="1591"/>
                        <a:ext cx="2116" cy="1587"/>
                      </a:xfrm>
                      <a:prstGeom prst="rect">
                        <a:avLst/>
                      </a:prstGeom>
                    </p:spPr>
                  </p:pic>
                </p:oleObj>
              </mc:Fallback>
            </mc:AlternateContent>
          </a:graphicData>
        </a:graphic>
      </p:graphicFrame>
      <p:sp>
        <p:nvSpPr>
          <p:cNvPr id="2" name="McK 2. Slide Title"/>
          <p:cNvSpPr>
            <a:spLocks noGrp="1"/>
          </p:cNvSpPr>
          <p:nvPr>
            <p:ph type="title"/>
          </p:nvPr>
        </p:nvSpPr>
        <p:spPr>
          <a:xfrm>
            <a:off x="618756" y="276060"/>
            <a:ext cx="10457775" cy="720105"/>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4388295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cSld name="1_TITLE SLIDE ">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2906038948"/>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2119" y="1591"/>
                        <a:ext cx="2116" cy="1587"/>
                      </a:xfrm>
                      <a:prstGeom prst="rect">
                        <a:avLst/>
                      </a:prstGeom>
                    </p:spPr>
                  </p:pic>
                </p:oleObj>
              </mc:Fallback>
            </mc:AlternateContent>
          </a:graphicData>
        </a:graphic>
      </p:graphicFrame>
      <p:sp>
        <p:nvSpPr>
          <p:cNvPr id="2" name="Title 1"/>
          <p:cNvSpPr>
            <a:spLocks noGrp="1"/>
          </p:cNvSpPr>
          <p:nvPr>
            <p:ph type="title" hasCustomPrompt="1"/>
          </p:nvPr>
        </p:nvSpPr>
        <p:spPr/>
        <p:txBody>
          <a:bodyPr/>
          <a:lstStyle>
            <a:lvl1pPr>
              <a:defRPr sz="2800" b="1">
                <a:solidFill>
                  <a:schemeClr val="tx1">
                    <a:lumMod val="50000"/>
                    <a:lumOff val="50000"/>
                  </a:schemeClr>
                </a:solidFill>
              </a:defRPr>
            </a:lvl1pPr>
          </a:lstStyle>
          <a:p>
            <a:r>
              <a:rPr lang="en-US"/>
              <a:t>CLICK TO ADD TITLE</a:t>
            </a:r>
            <a:br>
              <a:rPr lang="en-US"/>
            </a:br>
            <a:r>
              <a:rPr lang="en-US"/>
              <a:t>ON TWO LINES IF NECESSARY</a:t>
            </a:r>
            <a:endParaRPr lang="en-ZA"/>
          </a:p>
        </p:txBody>
      </p:sp>
    </p:spTree>
    <p:extLst>
      <p:ext uri="{BB962C8B-B14F-4D97-AF65-F5344CB8AC3E}">
        <p14:creationId xmlns:p14="http://schemas.microsoft.com/office/powerpoint/2010/main" val="369517462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4B1DE15-1BD2-D9B6-9395-06F1B78DA93B}"/>
              </a:ext>
            </a:extLst>
          </p:cNvPr>
          <p:cNvSpPr/>
          <p:nvPr userDrawn="1"/>
        </p:nvSpPr>
        <p:spPr>
          <a:xfrm>
            <a:off x="0" y="0"/>
            <a:ext cx="6364705"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b="0" i="0" dirty="0">
              <a:solidFill>
                <a:schemeClr val="tx1"/>
              </a:solidFill>
              <a:latin typeface="Apex New Book" panose="02010600040501010103" pitchFamily="2" charset="77"/>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hasCustomPrompt="1"/>
          </p:nvPr>
        </p:nvSpPr>
        <p:spPr>
          <a:xfrm>
            <a:off x="6943600" y="2283605"/>
            <a:ext cx="4934635" cy="1200329"/>
          </a:xfrm>
          <a:prstGeom prst="rect">
            <a:avLst/>
          </a:prstGeom>
        </p:spPr>
        <p:txBody>
          <a:bodyPr wrap="square" anchor="t">
            <a:spAutoFit/>
          </a:bodyPr>
          <a:lstStyle>
            <a:lvl1pPr algn="l">
              <a:defRPr sz="3600" b="0" i="0">
                <a:solidFill>
                  <a:schemeClr val="tx2"/>
                </a:solidFill>
                <a:latin typeface="Apex New Medium" panose="02010600040501010103" pitchFamily="2" charset="77"/>
                <a:ea typeface="Apex New Medium" panose="02010600040501010103" pitchFamily="2" charset="77"/>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943600" y="3618787"/>
            <a:ext cx="5112010" cy="484025"/>
          </a:xfrm>
          <a:prstGeom prst="rect">
            <a:avLst/>
          </a:prstGeom>
        </p:spPr>
        <p:txBody>
          <a:bodyPr wrap="square" tIns="144000">
            <a:spAutoFit/>
          </a:bodyPr>
          <a:lstStyle>
            <a:lvl1pPr algn="r">
              <a:defRPr sz="1800" b="0" i="0">
                <a:solidFill>
                  <a:schemeClr val="tx2"/>
                </a:solidFill>
                <a:latin typeface="Apex New Medium" panose="02010600040501010103" pitchFamily="2" charset="77"/>
                <a:ea typeface="Apex New Medium" panose="02010600040501010103" pitchFamily="2" charset="77"/>
              </a:defRPr>
            </a:lvl1pPr>
          </a:lstStyle>
          <a:p>
            <a:pPr algn="l"/>
            <a:r>
              <a:rPr lang="en-GB" sz="1800"/>
              <a:t>Sub-heading text goes here</a:t>
            </a:r>
            <a:endParaRPr lang="en-GB" sz="2400"/>
          </a:p>
        </p:txBody>
      </p:sp>
    </p:spTree>
    <p:extLst>
      <p:ext uri="{BB962C8B-B14F-4D97-AF65-F5344CB8AC3E}">
        <p14:creationId xmlns:p14="http://schemas.microsoft.com/office/powerpoint/2010/main" val="371589447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4B1DE15-1BD2-D9B6-9395-06F1B78DA93B}"/>
              </a:ext>
            </a:extLst>
          </p:cNvPr>
          <p:cNvSpPr/>
          <p:nvPr userDrawn="1"/>
        </p:nvSpPr>
        <p:spPr>
          <a:xfrm>
            <a:off x="0" y="0"/>
            <a:ext cx="6364705"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b="0" i="0" dirty="0">
              <a:solidFill>
                <a:schemeClr val="tx1"/>
              </a:solidFill>
              <a:latin typeface="Apex New Book" panose="02010600040501010103" pitchFamily="2" charset="77"/>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hasCustomPrompt="1"/>
          </p:nvPr>
        </p:nvSpPr>
        <p:spPr>
          <a:xfrm>
            <a:off x="6943600" y="2283605"/>
            <a:ext cx="4934635" cy="1200329"/>
          </a:xfrm>
          <a:prstGeom prst="rect">
            <a:avLst/>
          </a:prstGeom>
        </p:spPr>
        <p:txBody>
          <a:bodyPr wrap="square" anchor="t">
            <a:spAutoFit/>
          </a:bodyPr>
          <a:lstStyle>
            <a:lvl1pPr algn="l">
              <a:defRPr sz="3600" b="0" i="0">
                <a:solidFill>
                  <a:schemeClr val="tx2"/>
                </a:solidFill>
                <a:latin typeface="Apex New Medium" panose="02010600040501010103" pitchFamily="2" charset="77"/>
                <a:ea typeface="Apex New Medium" panose="02010600040501010103" pitchFamily="2" charset="77"/>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943600" y="3618787"/>
            <a:ext cx="5112010" cy="484025"/>
          </a:xfrm>
          <a:prstGeom prst="rect">
            <a:avLst/>
          </a:prstGeom>
        </p:spPr>
        <p:txBody>
          <a:bodyPr wrap="square" tIns="144000">
            <a:spAutoFit/>
          </a:bodyPr>
          <a:lstStyle>
            <a:lvl1pPr algn="r">
              <a:defRPr sz="1800" b="0" i="0">
                <a:solidFill>
                  <a:schemeClr val="tx2"/>
                </a:solidFill>
                <a:latin typeface="Apex New Medium" panose="02010600040501010103" pitchFamily="2" charset="77"/>
                <a:ea typeface="Apex New Medium" panose="02010600040501010103" pitchFamily="2" charset="77"/>
              </a:defRPr>
            </a:lvl1pPr>
          </a:lstStyle>
          <a:p>
            <a:pPr algn="l"/>
            <a:r>
              <a:rPr lang="en-GB" sz="1800"/>
              <a:t>Sub-heading text goes here</a:t>
            </a:r>
            <a:endParaRPr lang="en-GB" sz="2400"/>
          </a:p>
        </p:txBody>
      </p:sp>
    </p:spTree>
    <p:extLst>
      <p:ext uri="{BB962C8B-B14F-4D97-AF65-F5344CB8AC3E}">
        <p14:creationId xmlns:p14="http://schemas.microsoft.com/office/powerpoint/2010/main" val="301923365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33_Custom Layou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5613DA92-1A99-B7D6-5FC4-17195A7097F5}"/>
              </a:ext>
            </a:extLst>
          </p:cNvPr>
          <p:cNvSpPr/>
          <p:nvPr userDrawn="1"/>
        </p:nvSpPr>
        <p:spPr>
          <a:xfrm>
            <a:off x="0" y="0"/>
            <a:ext cx="6364705"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b="0" i="0" dirty="0">
              <a:solidFill>
                <a:schemeClr val="tx1"/>
              </a:solidFill>
              <a:latin typeface="Apex New Book" panose="02010600040501010103" pitchFamily="2" charset="77"/>
            </a:endParaRPr>
          </a:p>
        </p:txBody>
      </p:sp>
      <p:pic>
        <p:nvPicPr>
          <p:cNvPr id="3" name="Picture 2">
            <a:extLst>
              <a:ext uri="{FF2B5EF4-FFF2-40B4-BE49-F238E27FC236}">
                <a16:creationId xmlns:a16="http://schemas.microsoft.com/office/drawing/2014/main" id="{883F7102-013D-6FCC-FBB4-B1312CDDA1C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1451" t="6079" r="6731" b="10784"/>
          <a:stretch/>
        </p:blipFill>
        <p:spPr>
          <a:xfrm>
            <a:off x="201637" y="152401"/>
            <a:ext cx="6741963" cy="6445249"/>
          </a:xfrm>
          <a:prstGeom prst="rect">
            <a:avLst/>
          </a:prstGeom>
        </p:spPr>
      </p:pic>
      <p:sp>
        <p:nvSpPr>
          <p:cNvPr id="14" name="Oval 13">
            <a:extLst>
              <a:ext uri="{FF2B5EF4-FFF2-40B4-BE49-F238E27FC236}">
                <a16:creationId xmlns:a16="http://schemas.microsoft.com/office/drawing/2014/main" id="{DA2BC340-FC0F-5364-F154-68DF2D7EBAAC}"/>
              </a:ext>
            </a:extLst>
          </p:cNvPr>
          <p:cNvSpPr/>
          <p:nvPr userDrawn="1"/>
        </p:nvSpPr>
        <p:spPr>
          <a:xfrm>
            <a:off x="866274" y="806116"/>
            <a:ext cx="5281863" cy="5281863"/>
          </a:xfrm>
          <a:prstGeom prst="ellipse">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b="0" i="0" dirty="0">
              <a:solidFill>
                <a:schemeClr val="tx1"/>
              </a:solidFill>
              <a:latin typeface="Apex New Book" panose="02010600040501010103" pitchFamily="2" charset="77"/>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hasCustomPrompt="1"/>
          </p:nvPr>
        </p:nvSpPr>
        <p:spPr>
          <a:xfrm>
            <a:off x="6943600" y="2283605"/>
            <a:ext cx="4934635" cy="1200329"/>
          </a:xfrm>
          <a:prstGeom prst="rect">
            <a:avLst/>
          </a:prstGeom>
        </p:spPr>
        <p:txBody>
          <a:bodyPr wrap="square" anchor="t">
            <a:spAutoFit/>
          </a:bodyPr>
          <a:lstStyle>
            <a:lvl1pPr algn="l">
              <a:defRPr sz="3600" b="0" i="0">
                <a:solidFill>
                  <a:schemeClr val="tx2"/>
                </a:solidFill>
                <a:latin typeface="Apex New Medium" panose="02010600040501010103" pitchFamily="2" charset="77"/>
                <a:ea typeface="Apex New Medium" panose="02010600040501010103" pitchFamily="2" charset="77"/>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943600" y="3618787"/>
            <a:ext cx="5112010" cy="484025"/>
          </a:xfrm>
          <a:prstGeom prst="rect">
            <a:avLst/>
          </a:prstGeom>
        </p:spPr>
        <p:txBody>
          <a:bodyPr wrap="square" tIns="144000">
            <a:spAutoFit/>
          </a:bodyPr>
          <a:lstStyle>
            <a:lvl1pPr algn="r">
              <a:defRPr sz="1800" b="0" i="0">
                <a:solidFill>
                  <a:schemeClr val="tx2"/>
                </a:solidFill>
                <a:latin typeface="Apex New Medium" panose="02010600040501010103" pitchFamily="2" charset="77"/>
                <a:ea typeface="Apex New Medium" panose="02010600040501010103" pitchFamily="2" charset="77"/>
              </a:defRPr>
            </a:lvl1pPr>
          </a:lstStyle>
          <a:p>
            <a:pPr algn="l"/>
            <a:r>
              <a:rPr lang="en-GB" sz="1800"/>
              <a:t>Sub-heading text goes here</a:t>
            </a:r>
            <a:endParaRPr lang="en-GB" sz="2400"/>
          </a:p>
        </p:txBody>
      </p:sp>
      <p:sp>
        <p:nvSpPr>
          <p:cNvPr id="13" name="Picture Placeholder 12">
            <a:extLst>
              <a:ext uri="{FF2B5EF4-FFF2-40B4-BE49-F238E27FC236}">
                <a16:creationId xmlns:a16="http://schemas.microsoft.com/office/drawing/2014/main" id="{2D74A3B5-1B12-FCB7-3BD1-4EE9DAB57BCD}"/>
              </a:ext>
            </a:extLst>
          </p:cNvPr>
          <p:cNvSpPr>
            <a:spLocks noGrp="1"/>
          </p:cNvSpPr>
          <p:nvPr>
            <p:ph type="pic" sz="quarter" idx="14"/>
          </p:nvPr>
        </p:nvSpPr>
        <p:spPr>
          <a:xfrm>
            <a:off x="878541" y="829305"/>
            <a:ext cx="5248766" cy="5248766"/>
          </a:xfrm>
          <a:custGeom>
            <a:avLst/>
            <a:gdLst>
              <a:gd name="connsiteX0" fmla="*/ 2624383 w 5248766"/>
              <a:gd name="connsiteY0" fmla="*/ 0 h 5248766"/>
              <a:gd name="connsiteX1" fmla="*/ 5248766 w 5248766"/>
              <a:gd name="connsiteY1" fmla="*/ 2624383 h 5248766"/>
              <a:gd name="connsiteX2" fmla="*/ 2624383 w 5248766"/>
              <a:gd name="connsiteY2" fmla="*/ 5248766 h 5248766"/>
              <a:gd name="connsiteX3" fmla="*/ 0 w 5248766"/>
              <a:gd name="connsiteY3" fmla="*/ 2624383 h 5248766"/>
              <a:gd name="connsiteX4" fmla="*/ 2624383 w 5248766"/>
              <a:gd name="connsiteY4" fmla="*/ 0 h 5248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48766" h="5248766">
                <a:moveTo>
                  <a:pt x="2624383" y="0"/>
                </a:moveTo>
                <a:cubicBezTo>
                  <a:pt x="4073790" y="0"/>
                  <a:pt x="5248766" y="1174976"/>
                  <a:pt x="5248766" y="2624383"/>
                </a:cubicBezTo>
                <a:cubicBezTo>
                  <a:pt x="5248766" y="4073790"/>
                  <a:pt x="4073790" y="5248766"/>
                  <a:pt x="2624383" y="5248766"/>
                </a:cubicBezTo>
                <a:cubicBezTo>
                  <a:pt x="1174976" y="5248766"/>
                  <a:pt x="0" y="4073790"/>
                  <a:pt x="0" y="2624383"/>
                </a:cubicBezTo>
                <a:cubicBezTo>
                  <a:pt x="0" y="1174976"/>
                  <a:pt x="1174976" y="0"/>
                  <a:pt x="2624383" y="0"/>
                </a:cubicBezTo>
                <a:close/>
              </a:path>
            </a:pathLst>
          </a:custGeom>
          <a:pattFill prst="pct5">
            <a:fgClr>
              <a:schemeClr val="accent1"/>
            </a:fgClr>
            <a:bgClr>
              <a:schemeClr val="bg1"/>
            </a:bgClr>
          </a:pattFill>
        </p:spPr>
        <p:txBody>
          <a:bodyPr wrap="square" tIns="251999" anchor="ctr" anchorCtr="0">
            <a:noAutofit/>
          </a:bodyPr>
          <a:lstStyle>
            <a:lvl1pPr algn="ctr">
              <a:defRPr b="0" i="0">
                <a:latin typeface="Apex New Book" panose="02010600040501010103" pitchFamily="2" charset="77"/>
              </a:defRPr>
            </a:lvl1pPr>
          </a:lstStyle>
          <a:p>
            <a:endParaRPr lang="en-US" dirty="0"/>
          </a:p>
        </p:txBody>
      </p:sp>
    </p:spTree>
    <p:extLst>
      <p:ext uri="{BB962C8B-B14F-4D97-AF65-F5344CB8AC3E}">
        <p14:creationId xmlns:p14="http://schemas.microsoft.com/office/powerpoint/2010/main" val="70930353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lvl1pPr>
              <a:defRPr b="0" i="0">
                <a:latin typeface="Apex New Book" panose="02010600040501010103" pitchFamily="2" charset="77"/>
              </a:defRPr>
            </a:lvl1pPr>
          </a:lstStyle>
          <a:p>
            <a:endParaRPr lang="en-US" dirty="0"/>
          </a:p>
        </p:txBody>
      </p:sp>
      <p:sp>
        <p:nvSpPr>
          <p:cNvPr id="61" name="Title 1">
            <a:extLst>
              <a:ext uri="{FF2B5EF4-FFF2-40B4-BE49-F238E27FC236}">
                <a16:creationId xmlns:a16="http://schemas.microsoft.com/office/drawing/2014/main" id="{CCEC7D17-3DDF-1C86-8BA2-50CC5F3D1786}"/>
              </a:ext>
            </a:extLst>
          </p:cNvPr>
          <p:cNvSpPr>
            <a:spLocks noGrp="1"/>
          </p:cNvSpPr>
          <p:nvPr>
            <p:ph type="title" hasCustomPrompt="1"/>
          </p:nvPr>
        </p:nvSpPr>
        <p:spPr>
          <a:xfrm>
            <a:off x="618755" y="4945338"/>
            <a:ext cx="8409674" cy="707886"/>
          </a:xfrm>
          <a:prstGeom prst="rect">
            <a:avLst/>
          </a:prstGeom>
        </p:spPr>
        <p:txBody>
          <a:bodyPr wrap="none" anchor="t">
            <a:spAutoFit/>
          </a:bodyPr>
          <a:lstStyle>
            <a:lvl1pPr>
              <a:defRPr sz="4000" b="0" i="0">
                <a:solidFill>
                  <a:schemeClr val="tx2"/>
                </a:solidFill>
                <a:latin typeface="Apex New Medium" panose="02010600040501010103" pitchFamily="2" charset="77"/>
                <a:ea typeface="Apex New Medium" panose="02010600040501010103" pitchFamily="2" charset="77"/>
              </a:defRPr>
            </a:lvl1pPr>
          </a:lstStyle>
          <a:p>
            <a:r>
              <a:rPr lang="en-GB"/>
              <a:t>CLICK TO EDIT MASTER TITLE STYLE</a:t>
            </a:r>
            <a:endParaRPr lang="en-US"/>
          </a:p>
        </p:txBody>
      </p:sp>
      <p:sp>
        <p:nvSpPr>
          <p:cNvPr id="2" name="Text Placeholder 18">
            <a:extLst>
              <a:ext uri="{FF2B5EF4-FFF2-40B4-BE49-F238E27FC236}">
                <a16:creationId xmlns:a16="http://schemas.microsoft.com/office/drawing/2014/main" id="{DF6E4E97-1E5E-6DDC-51DB-51A4B672C716}"/>
              </a:ext>
            </a:extLst>
          </p:cNvPr>
          <p:cNvSpPr>
            <a:spLocks noGrp="1"/>
          </p:cNvSpPr>
          <p:nvPr>
            <p:ph type="body" sz="quarter" idx="13" hasCustomPrompt="1"/>
          </p:nvPr>
        </p:nvSpPr>
        <p:spPr>
          <a:xfrm>
            <a:off x="618757" y="5572294"/>
            <a:ext cx="5032147" cy="484025"/>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Tree>
    <p:extLst>
      <p:ext uri="{BB962C8B-B14F-4D97-AF65-F5344CB8AC3E}">
        <p14:creationId xmlns:p14="http://schemas.microsoft.com/office/powerpoint/2010/main" val="51841648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2548FB2-4CC3-772B-CA1C-C436AD166082}"/>
              </a:ext>
            </a:extLst>
          </p:cNvPr>
          <p:cNvSpPr/>
          <p:nvPr userDrawn="1"/>
        </p:nvSpPr>
        <p:spPr>
          <a:xfrm>
            <a:off x="0" y="0"/>
            <a:ext cx="6364705"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b="0" i="0" dirty="0">
              <a:solidFill>
                <a:schemeClr val="tx1"/>
              </a:solidFill>
              <a:latin typeface="Apex New Book" panose="02010600040501010103" pitchFamily="2" charset="77"/>
            </a:endParaRPr>
          </a:p>
        </p:txBody>
      </p:sp>
      <p:sp>
        <p:nvSpPr>
          <p:cNvPr id="17" name="Arc 16">
            <a:extLst>
              <a:ext uri="{FF2B5EF4-FFF2-40B4-BE49-F238E27FC236}">
                <a16:creationId xmlns:a16="http://schemas.microsoft.com/office/drawing/2014/main" id="{B9621510-8164-20DD-92AD-9A9DDEA6AA36}"/>
              </a:ext>
            </a:extLst>
          </p:cNvPr>
          <p:cNvSpPr/>
          <p:nvPr userDrawn="1"/>
        </p:nvSpPr>
        <p:spPr>
          <a:xfrm>
            <a:off x="-2657480" y="806116"/>
            <a:ext cx="5281863" cy="5281863"/>
          </a:xfrm>
          <a:prstGeom prst="arc">
            <a:avLst>
              <a:gd name="adj1" fmla="val 16200000"/>
              <a:gd name="adj2" fmla="val 5392427"/>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b="0" i="0" dirty="0">
              <a:solidFill>
                <a:schemeClr val="tx1"/>
              </a:solidFill>
              <a:latin typeface="Apex New Book" panose="02010600040501010103" pitchFamily="2" charset="77"/>
            </a:endParaRPr>
          </a:p>
        </p:txBody>
      </p:sp>
      <p:sp>
        <p:nvSpPr>
          <p:cNvPr id="16" name="Picture Placeholder 15">
            <a:extLst>
              <a:ext uri="{FF2B5EF4-FFF2-40B4-BE49-F238E27FC236}">
                <a16:creationId xmlns:a16="http://schemas.microsoft.com/office/drawing/2014/main" id="{B59DD307-6732-ECDE-BDEE-B2B172A1FF26}"/>
              </a:ext>
            </a:extLst>
          </p:cNvPr>
          <p:cNvSpPr>
            <a:spLocks noGrp="1"/>
          </p:cNvSpPr>
          <p:nvPr>
            <p:ph type="pic" sz="quarter" idx="14"/>
          </p:nvPr>
        </p:nvSpPr>
        <p:spPr>
          <a:xfrm>
            <a:off x="0" y="829305"/>
            <a:ext cx="2624383" cy="5248766"/>
          </a:xfrm>
          <a:custGeom>
            <a:avLst/>
            <a:gdLst>
              <a:gd name="connsiteX0" fmla="*/ 0 w 2624383"/>
              <a:gd name="connsiteY0" fmla="*/ 0 h 5248766"/>
              <a:gd name="connsiteX1" fmla="*/ 2624383 w 2624383"/>
              <a:gd name="connsiteY1" fmla="*/ 2624383 h 5248766"/>
              <a:gd name="connsiteX2" fmla="*/ 0 w 2624383"/>
              <a:gd name="connsiteY2" fmla="*/ 5248766 h 5248766"/>
            </a:gdLst>
            <a:ahLst/>
            <a:cxnLst>
              <a:cxn ang="0">
                <a:pos x="connsiteX0" y="connsiteY0"/>
              </a:cxn>
              <a:cxn ang="0">
                <a:pos x="connsiteX1" y="connsiteY1"/>
              </a:cxn>
              <a:cxn ang="0">
                <a:pos x="connsiteX2" y="connsiteY2"/>
              </a:cxn>
            </a:cxnLst>
            <a:rect l="l" t="t" r="r" b="b"/>
            <a:pathLst>
              <a:path w="2624383" h="5248766">
                <a:moveTo>
                  <a:pt x="0" y="0"/>
                </a:moveTo>
                <a:cubicBezTo>
                  <a:pt x="1449407" y="0"/>
                  <a:pt x="2624383" y="1174976"/>
                  <a:pt x="2624383" y="2624383"/>
                </a:cubicBezTo>
                <a:cubicBezTo>
                  <a:pt x="2624383" y="4073790"/>
                  <a:pt x="1449407" y="5248766"/>
                  <a:pt x="0" y="5248766"/>
                </a:cubicBezTo>
                <a:close/>
              </a:path>
            </a:pathLst>
          </a:custGeom>
          <a:pattFill prst="pct5">
            <a:fgClr>
              <a:schemeClr val="accent1"/>
            </a:fgClr>
            <a:bgClr>
              <a:schemeClr val="bg1"/>
            </a:bgClr>
          </a:pattFill>
        </p:spPr>
        <p:txBody>
          <a:bodyPr wrap="square" anchor="ctr" anchorCtr="0">
            <a:noAutofit/>
          </a:bodyPr>
          <a:lstStyle>
            <a:lvl1pPr>
              <a:defRPr b="0" i="0">
                <a:latin typeface="Apex New Book" panose="02010600040501010103" pitchFamily="2" charset="77"/>
              </a:defRPr>
            </a:lvl1pPr>
          </a:lstStyle>
          <a:p>
            <a:endParaRPr lang="en-US" dirty="0"/>
          </a:p>
        </p:txBody>
      </p:sp>
      <p:sp>
        <p:nvSpPr>
          <p:cNvPr id="26" name="Text Placeholder 13">
            <a:extLst>
              <a:ext uri="{FF2B5EF4-FFF2-40B4-BE49-F238E27FC236}">
                <a16:creationId xmlns:a16="http://schemas.microsoft.com/office/drawing/2014/main" id="{615020BA-0B93-180E-3093-EAC3BCC73BB5}"/>
              </a:ext>
            </a:extLst>
          </p:cNvPr>
          <p:cNvSpPr>
            <a:spLocks noGrp="1"/>
          </p:cNvSpPr>
          <p:nvPr>
            <p:ph type="body" sz="quarter" idx="16" hasCustomPrompt="1"/>
          </p:nvPr>
        </p:nvSpPr>
        <p:spPr>
          <a:xfrm>
            <a:off x="3440675" y="1009877"/>
            <a:ext cx="5889053" cy="410136"/>
          </a:xfrm>
          <a:prstGeom prst="rect">
            <a:avLst/>
          </a:prstGeom>
        </p:spPr>
        <p:txBody>
          <a:bodyPr/>
          <a:lstStyle>
            <a:lvl1pPr>
              <a:defRPr sz="18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4" name="Title 1">
            <a:extLst>
              <a:ext uri="{FF2B5EF4-FFF2-40B4-BE49-F238E27FC236}">
                <a16:creationId xmlns:a16="http://schemas.microsoft.com/office/drawing/2014/main" id="{549A9D43-FF02-9C81-1CFC-D9B244C57579}"/>
              </a:ext>
            </a:extLst>
          </p:cNvPr>
          <p:cNvSpPr>
            <a:spLocks noGrp="1"/>
          </p:cNvSpPr>
          <p:nvPr>
            <p:ph type="title" hasCustomPrompt="1"/>
          </p:nvPr>
        </p:nvSpPr>
        <p:spPr>
          <a:xfrm>
            <a:off x="3440675" y="598473"/>
            <a:ext cx="5889053" cy="461665"/>
          </a:xfrm>
          <a:prstGeom prst="rect">
            <a:avLst/>
          </a:prstGeom>
        </p:spPr>
        <p:txBody>
          <a:bodyPr wrap="square" anchor="ctr" anchorCtr="0">
            <a:spAutoFit/>
          </a:bodyPr>
          <a:lstStyle>
            <a:lvl1pPr>
              <a:defRPr sz="2400" b="0" i="0">
                <a:solidFill>
                  <a:schemeClr val="tx2"/>
                </a:solidFill>
                <a:latin typeface="Apex New Medium" panose="02010600040501010103" pitchFamily="2" charset="77"/>
                <a:ea typeface="Apex New Medium" panose="02010600040501010103" pitchFamily="2" charset="77"/>
              </a:defRPr>
            </a:lvl1pPr>
          </a:lstStyle>
          <a:p>
            <a:r>
              <a:rPr lang="en-US"/>
              <a:t>CLICK TO EDIT CUSTOM SLIDE</a:t>
            </a:r>
            <a:endParaRPr lang="en-GB"/>
          </a:p>
        </p:txBody>
      </p:sp>
    </p:spTree>
    <p:extLst>
      <p:ext uri="{BB962C8B-B14F-4D97-AF65-F5344CB8AC3E}">
        <p14:creationId xmlns:p14="http://schemas.microsoft.com/office/powerpoint/2010/main" val="122735500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2548FB2-4CC3-772B-CA1C-C436AD166082}"/>
              </a:ext>
            </a:extLst>
          </p:cNvPr>
          <p:cNvSpPr/>
          <p:nvPr userDrawn="1"/>
        </p:nvSpPr>
        <p:spPr>
          <a:xfrm>
            <a:off x="0" y="0"/>
            <a:ext cx="6364705"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b="0" i="0" dirty="0">
              <a:solidFill>
                <a:schemeClr val="tx1"/>
              </a:solidFill>
              <a:latin typeface="Apex New Book" panose="02010600040501010103" pitchFamily="2" charset="77"/>
            </a:endParaRPr>
          </a:p>
        </p:txBody>
      </p:sp>
      <p:sp>
        <p:nvSpPr>
          <p:cNvPr id="17" name="Arc 16">
            <a:extLst>
              <a:ext uri="{FF2B5EF4-FFF2-40B4-BE49-F238E27FC236}">
                <a16:creationId xmlns:a16="http://schemas.microsoft.com/office/drawing/2014/main" id="{B9621510-8164-20DD-92AD-9A9DDEA6AA36}"/>
              </a:ext>
            </a:extLst>
          </p:cNvPr>
          <p:cNvSpPr/>
          <p:nvPr userDrawn="1"/>
        </p:nvSpPr>
        <p:spPr>
          <a:xfrm>
            <a:off x="-2657480" y="806116"/>
            <a:ext cx="5281863" cy="5281863"/>
          </a:xfrm>
          <a:prstGeom prst="arc">
            <a:avLst>
              <a:gd name="adj1" fmla="val 16200000"/>
              <a:gd name="adj2" fmla="val 5392427"/>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b="0" i="0" dirty="0">
              <a:solidFill>
                <a:schemeClr val="tx1"/>
              </a:solidFill>
              <a:latin typeface="Apex New Book" panose="02010600040501010103" pitchFamily="2" charset="77"/>
            </a:endParaRPr>
          </a:p>
        </p:txBody>
      </p:sp>
      <p:sp>
        <p:nvSpPr>
          <p:cNvPr id="26" name="Text Placeholder 13">
            <a:extLst>
              <a:ext uri="{FF2B5EF4-FFF2-40B4-BE49-F238E27FC236}">
                <a16:creationId xmlns:a16="http://schemas.microsoft.com/office/drawing/2014/main" id="{615020BA-0B93-180E-3093-EAC3BCC73BB5}"/>
              </a:ext>
            </a:extLst>
          </p:cNvPr>
          <p:cNvSpPr>
            <a:spLocks noGrp="1"/>
          </p:cNvSpPr>
          <p:nvPr>
            <p:ph type="body" sz="quarter" idx="16" hasCustomPrompt="1"/>
          </p:nvPr>
        </p:nvSpPr>
        <p:spPr>
          <a:xfrm>
            <a:off x="3440675" y="1009877"/>
            <a:ext cx="5889053" cy="410136"/>
          </a:xfrm>
          <a:prstGeom prst="rect">
            <a:avLst/>
          </a:prstGeom>
        </p:spPr>
        <p:txBody>
          <a:bodyPr/>
          <a:lstStyle>
            <a:lvl1pPr>
              <a:defRPr sz="18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4" name="Title 1">
            <a:extLst>
              <a:ext uri="{FF2B5EF4-FFF2-40B4-BE49-F238E27FC236}">
                <a16:creationId xmlns:a16="http://schemas.microsoft.com/office/drawing/2014/main" id="{549A9D43-FF02-9C81-1CFC-D9B244C57579}"/>
              </a:ext>
            </a:extLst>
          </p:cNvPr>
          <p:cNvSpPr>
            <a:spLocks noGrp="1"/>
          </p:cNvSpPr>
          <p:nvPr>
            <p:ph type="title" hasCustomPrompt="1"/>
          </p:nvPr>
        </p:nvSpPr>
        <p:spPr>
          <a:xfrm>
            <a:off x="3440675" y="598473"/>
            <a:ext cx="5889053" cy="461665"/>
          </a:xfrm>
          <a:prstGeom prst="rect">
            <a:avLst/>
          </a:prstGeom>
        </p:spPr>
        <p:txBody>
          <a:bodyPr wrap="square" anchor="ctr" anchorCtr="0">
            <a:spAutoFit/>
          </a:bodyPr>
          <a:lstStyle>
            <a:lvl1pPr>
              <a:defRPr sz="2400" b="0" i="0">
                <a:solidFill>
                  <a:schemeClr val="tx2"/>
                </a:solidFill>
                <a:latin typeface="Apex New Medium" panose="02010600040501010103" pitchFamily="2" charset="77"/>
                <a:ea typeface="Apex New Medium" panose="02010600040501010103" pitchFamily="2" charset="77"/>
              </a:defRPr>
            </a:lvl1pPr>
          </a:lstStyle>
          <a:p>
            <a:r>
              <a:rPr lang="en-US"/>
              <a:t>CLICK TO EDIT CUSTOM SLIDE</a:t>
            </a:r>
            <a:endParaRPr lang="en-GB"/>
          </a:p>
        </p:txBody>
      </p:sp>
    </p:spTree>
    <p:extLst>
      <p:ext uri="{BB962C8B-B14F-4D97-AF65-F5344CB8AC3E}">
        <p14:creationId xmlns:p14="http://schemas.microsoft.com/office/powerpoint/2010/main" val="412912362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705485" y="953532"/>
            <a:ext cx="5907785" cy="352276"/>
          </a:xfrm>
          <a:prstGeom prst="rect">
            <a:avLst/>
          </a:prstGeom>
        </p:spPr>
        <p:txBody>
          <a:bodyPr wrap="square">
            <a:spAutoFit/>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ext Placeholder 4">
            <a:extLst>
              <a:ext uri="{FF2B5EF4-FFF2-40B4-BE49-F238E27FC236}">
                <a16:creationId xmlns:a16="http://schemas.microsoft.com/office/drawing/2014/main" id="{EF0BAC52-79D1-6BFD-F36B-C7F59E7AB7A6}"/>
              </a:ext>
            </a:extLst>
          </p:cNvPr>
          <p:cNvSpPr>
            <a:spLocks noGrp="1"/>
          </p:cNvSpPr>
          <p:nvPr>
            <p:ph type="body" sz="quarter" idx="17" hasCustomPrompt="1"/>
          </p:nvPr>
        </p:nvSpPr>
        <p:spPr>
          <a:xfrm>
            <a:off x="695325" y="1778000"/>
            <a:ext cx="42037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3" name="Title 1">
            <a:extLst>
              <a:ext uri="{FF2B5EF4-FFF2-40B4-BE49-F238E27FC236}">
                <a16:creationId xmlns:a16="http://schemas.microsoft.com/office/drawing/2014/main" id="{3E1EFCF2-014A-C6FC-8AA7-CCC868BA8A60}"/>
              </a:ext>
            </a:extLst>
          </p:cNvPr>
          <p:cNvSpPr>
            <a:spLocks noGrp="1"/>
          </p:cNvSpPr>
          <p:nvPr>
            <p:ph type="title" hasCustomPrompt="1"/>
          </p:nvPr>
        </p:nvSpPr>
        <p:spPr>
          <a:xfrm>
            <a:off x="695325" y="538034"/>
            <a:ext cx="10079725" cy="461665"/>
          </a:xfrm>
          <a:prstGeom prst="rect">
            <a:avLst/>
          </a:prstGeom>
        </p:spPr>
        <p:txBody>
          <a:bodyPr wrap="square" anchor="ctr" anchorCtr="0">
            <a:spAutoFit/>
          </a:bodyPr>
          <a:lstStyle>
            <a:lvl1pPr>
              <a:defRPr sz="2400" b="0" i="0">
                <a:solidFill>
                  <a:schemeClr val="tx2"/>
                </a:solidFill>
                <a:latin typeface="Apex New Medium" panose="02010600040501010103" pitchFamily="2" charset="77"/>
                <a:ea typeface="Apex New Medium" panose="02010600040501010103" pitchFamily="2" charset="77"/>
              </a:defRPr>
            </a:lvl1pPr>
          </a:lstStyle>
          <a:p>
            <a:r>
              <a:rPr lang="en-US"/>
              <a:t>CLICK TO EDIT CUSTOM SLIDE</a:t>
            </a:r>
            <a:endParaRPr lang="en-GB"/>
          </a:p>
        </p:txBody>
      </p:sp>
    </p:spTree>
    <p:extLst>
      <p:ext uri="{BB962C8B-B14F-4D97-AF65-F5344CB8AC3E}">
        <p14:creationId xmlns:p14="http://schemas.microsoft.com/office/powerpoint/2010/main" val="390725307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596296" y="1128923"/>
            <a:ext cx="10079724" cy="352276"/>
          </a:xfrm>
          <a:prstGeom prst="rect">
            <a:avLst/>
          </a:prstGeom>
        </p:spPr>
        <p:txBody>
          <a:bodyPr wrap="square">
            <a:spAutoFit/>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5" name="Text Placeholder 4">
            <a:extLst>
              <a:ext uri="{FF2B5EF4-FFF2-40B4-BE49-F238E27FC236}">
                <a16:creationId xmlns:a16="http://schemas.microsoft.com/office/drawing/2014/main" id="{481F9625-3BD0-8CEF-BB6E-C2D380C4041F}"/>
              </a:ext>
            </a:extLst>
          </p:cNvPr>
          <p:cNvSpPr>
            <a:spLocks noGrp="1"/>
          </p:cNvSpPr>
          <p:nvPr>
            <p:ph type="body" sz="quarter" idx="17" hasCustomPrompt="1"/>
          </p:nvPr>
        </p:nvSpPr>
        <p:spPr>
          <a:xfrm>
            <a:off x="695325" y="1778000"/>
            <a:ext cx="3510306"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6" name="Text Placeholder 4">
            <a:extLst>
              <a:ext uri="{FF2B5EF4-FFF2-40B4-BE49-F238E27FC236}">
                <a16:creationId xmlns:a16="http://schemas.microsoft.com/office/drawing/2014/main" id="{5CFE821C-A126-325A-A5F7-2E8FCBEC6AC0}"/>
              </a:ext>
            </a:extLst>
          </p:cNvPr>
          <p:cNvSpPr>
            <a:spLocks noGrp="1"/>
          </p:cNvSpPr>
          <p:nvPr>
            <p:ph type="body" sz="quarter" idx="18" hasCustomPrompt="1"/>
          </p:nvPr>
        </p:nvSpPr>
        <p:spPr>
          <a:xfrm>
            <a:off x="4546772" y="1778000"/>
            <a:ext cx="3510306"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7" name="Text Placeholder 4">
            <a:extLst>
              <a:ext uri="{FF2B5EF4-FFF2-40B4-BE49-F238E27FC236}">
                <a16:creationId xmlns:a16="http://schemas.microsoft.com/office/drawing/2014/main" id="{177C89CF-65C0-65A1-9053-1E5547FD1A35}"/>
              </a:ext>
            </a:extLst>
          </p:cNvPr>
          <p:cNvSpPr>
            <a:spLocks noGrp="1"/>
          </p:cNvSpPr>
          <p:nvPr>
            <p:ph type="body" sz="quarter" idx="19" hasCustomPrompt="1"/>
          </p:nvPr>
        </p:nvSpPr>
        <p:spPr>
          <a:xfrm>
            <a:off x="8398220" y="1778000"/>
            <a:ext cx="3510306"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8" name="Title 1">
            <a:extLst>
              <a:ext uri="{FF2B5EF4-FFF2-40B4-BE49-F238E27FC236}">
                <a16:creationId xmlns:a16="http://schemas.microsoft.com/office/drawing/2014/main" id="{F10E32AF-ABB5-810B-6647-AA7A03E11C8C}"/>
              </a:ext>
            </a:extLst>
          </p:cNvPr>
          <p:cNvSpPr>
            <a:spLocks noGrp="1"/>
          </p:cNvSpPr>
          <p:nvPr>
            <p:ph type="title" hasCustomPrompt="1"/>
          </p:nvPr>
        </p:nvSpPr>
        <p:spPr>
          <a:xfrm>
            <a:off x="596295" y="533400"/>
            <a:ext cx="10079725" cy="461665"/>
          </a:xfrm>
          <a:prstGeom prst="rect">
            <a:avLst/>
          </a:prstGeom>
        </p:spPr>
        <p:txBody>
          <a:bodyPr wrap="square" anchor="ctr" anchorCtr="0">
            <a:spAutoFit/>
          </a:bodyPr>
          <a:lstStyle>
            <a:lvl1pPr>
              <a:defRPr sz="2400" b="0" i="0">
                <a:solidFill>
                  <a:schemeClr val="tx2"/>
                </a:solidFill>
                <a:latin typeface="Apex New Medium" panose="02010600040501010103" pitchFamily="2" charset="77"/>
                <a:ea typeface="Apex New Medium" panose="02010600040501010103" pitchFamily="2" charset="77"/>
              </a:defRPr>
            </a:lvl1pPr>
          </a:lstStyle>
          <a:p>
            <a:r>
              <a:rPr lang="en-US"/>
              <a:t>CLICK TO EDIT CUSTOM SLIDE</a:t>
            </a:r>
            <a:endParaRPr lang="en-GB"/>
          </a:p>
        </p:txBody>
      </p:sp>
    </p:spTree>
    <p:extLst>
      <p:ext uri="{BB962C8B-B14F-4D97-AF65-F5344CB8AC3E}">
        <p14:creationId xmlns:p14="http://schemas.microsoft.com/office/powerpoint/2010/main" val="13683260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CE057FC0-0CF3-598B-7894-CC63D03D9B7D}"/>
              </a:ext>
            </a:extLst>
          </p:cNvPr>
          <p:cNvSpPr>
            <a:spLocks noGrp="1"/>
          </p:cNvSpPr>
          <p:nvPr>
            <p:ph type="pic" sz="quarter" idx="15"/>
          </p:nvPr>
        </p:nvSpPr>
        <p:spPr>
          <a:xfrm>
            <a:off x="4610100" y="1777883"/>
            <a:ext cx="7023100" cy="3902075"/>
          </a:xfrm>
          <a:prstGeom prst="rect">
            <a:avLst/>
          </a:prstGeom>
          <a:pattFill prst="diagBrick">
            <a:fgClr>
              <a:schemeClr val="tx2">
                <a:lumMod val="20000"/>
                <a:lumOff val="80000"/>
              </a:schemeClr>
            </a:fgClr>
            <a:bgClr>
              <a:schemeClr val="bg1"/>
            </a:bgClr>
          </a:pattFill>
        </p:spPr>
        <p:txBody>
          <a:bodyPr/>
          <a:lstStyle>
            <a:lvl1pPr>
              <a:defRPr b="0" i="0">
                <a:latin typeface="Apex New Book" panose="02010600040501010103" pitchFamily="2" charset="77"/>
              </a:defRPr>
            </a:lvl1pPr>
          </a:lstStyle>
          <a:p>
            <a:endParaRPr lang="en-US" dirty="0"/>
          </a:p>
        </p:txBody>
      </p:sp>
      <p:sp>
        <p:nvSpPr>
          <p:cNvPr id="5" name="Subtitle 2">
            <a:extLst>
              <a:ext uri="{FF2B5EF4-FFF2-40B4-BE49-F238E27FC236}">
                <a16:creationId xmlns:a16="http://schemas.microsoft.com/office/drawing/2014/main" id="{51CA1FCD-EF11-F77D-A3FA-03915A1E7585}"/>
              </a:ext>
            </a:extLst>
          </p:cNvPr>
          <p:cNvSpPr>
            <a:spLocks noGrp="1"/>
          </p:cNvSpPr>
          <p:nvPr>
            <p:ph type="subTitle" idx="1" hasCustomPrompt="1"/>
          </p:nvPr>
        </p:nvSpPr>
        <p:spPr>
          <a:xfrm>
            <a:off x="705484" y="2466814"/>
            <a:ext cx="3625216" cy="3213144"/>
          </a:xfrm>
          <a:prstGeom prst="rect">
            <a:avLst/>
          </a:prstGeom>
        </p:spPr>
        <p:txBody>
          <a:bodyPr/>
          <a:lstStyle>
            <a:lvl1pPr marL="7521" marR="361381" indent="-189904" algn="l">
              <a:lnSpc>
                <a:spcPct val="100000"/>
              </a:lnSpc>
              <a:spcBef>
                <a:spcPts val="56"/>
              </a:spcBef>
              <a:buNone/>
              <a:defRPr sz="16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1800"/>
              <a:t>Normal text here and here and here and here</a:t>
            </a:r>
            <a:endParaRPr lang="en-GB" sz="2400"/>
          </a:p>
        </p:txBody>
      </p:sp>
      <p:sp>
        <p:nvSpPr>
          <p:cNvPr id="17" name="Text Placeholder 13">
            <a:extLst>
              <a:ext uri="{FF2B5EF4-FFF2-40B4-BE49-F238E27FC236}">
                <a16:creationId xmlns:a16="http://schemas.microsoft.com/office/drawing/2014/main" id="{77ADA2A2-B019-3E85-7EB4-24AC52AC21F0}"/>
              </a:ext>
            </a:extLst>
          </p:cNvPr>
          <p:cNvSpPr>
            <a:spLocks noGrp="1"/>
          </p:cNvSpPr>
          <p:nvPr>
            <p:ph type="body" sz="quarter" idx="16" hasCustomPrompt="1"/>
          </p:nvPr>
        </p:nvSpPr>
        <p:spPr>
          <a:xfrm>
            <a:off x="695325" y="1776016"/>
            <a:ext cx="3635375" cy="690797"/>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itle 1">
            <a:extLst>
              <a:ext uri="{FF2B5EF4-FFF2-40B4-BE49-F238E27FC236}">
                <a16:creationId xmlns:a16="http://schemas.microsoft.com/office/drawing/2014/main" id="{FBCE2CF7-1553-356D-C0BE-FEE5FC33778B}"/>
              </a:ext>
            </a:extLst>
          </p:cNvPr>
          <p:cNvSpPr>
            <a:spLocks noGrp="1"/>
          </p:cNvSpPr>
          <p:nvPr>
            <p:ph type="title" hasCustomPrompt="1"/>
          </p:nvPr>
        </p:nvSpPr>
        <p:spPr>
          <a:xfrm>
            <a:off x="614807" y="491222"/>
            <a:ext cx="10079725" cy="461665"/>
          </a:xfrm>
          <a:prstGeom prst="rect">
            <a:avLst/>
          </a:prstGeom>
        </p:spPr>
        <p:txBody>
          <a:bodyPr wrap="square" anchor="ctr" anchorCtr="0">
            <a:spAutoFit/>
          </a:bodyPr>
          <a:lstStyle>
            <a:lvl1pPr>
              <a:defRPr sz="2400" b="0" i="0">
                <a:solidFill>
                  <a:schemeClr val="tx2"/>
                </a:solidFill>
                <a:latin typeface="Apex New Medium" panose="02010600040501010103" pitchFamily="2" charset="77"/>
                <a:ea typeface="Apex New Medium" panose="02010600040501010103" pitchFamily="2" charset="77"/>
              </a:defRPr>
            </a:lvl1pPr>
          </a:lstStyle>
          <a:p>
            <a:r>
              <a:rPr lang="en-US"/>
              <a:t>CLICK TO EDIT CUSTOM SLIDE</a:t>
            </a:r>
            <a:endParaRPr lang="en-GB"/>
          </a:p>
        </p:txBody>
      </p:sp>
    </p:spTree>
    <p:extLst>
      <p:ext uri="{BB962C8B-B14F-4D97-AF65-F5344CB8AC3E}">
        <p14:creationId xmlns:p14="http://schemas.microsoft.com/office/powerpoint/2010/main" val="415888112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9D031-043D-4150-8D51-38680CAB1C7B}"/>
              </a:ext>
            </a:extLst>
          </p:cNvPr>
          <p:cNvSpPr>
            <a:spLocks noGrp="1"/>
          </p:cNvSpPr>
          <p:nvPr>
            <p:ph type="title" hasCustomPrompt="1"/>
          </p:nvPr>
        </p:nvSpPr>
        <p:spPr>
          <a:xfrm>
            <a:off x="641436" y="1061440"/>
            <a:ext cx="10822684" cy="523220"/>
          </a:xfrm>
          <a:prstGeom prst="rect">
            <a:avLst/>
          </a:prstGeom>
        </p:spPr>
        <p:txBody>
          <a:bodyPr wrap="square">
            <a:spAutoFit/>
          </a:bodyPr>
          <a:lstStyle>
            <a:lvl1pPr algn="ctr">
              <a:defRPr b="0" i="0">
                <a:solidFill>
                  <a:schemeClr val="tx2"/>
                </a:solidFill>
                <a:latin typeface="Apex New Medium" panose="02010600040501010103" pitchFamily="2" charset="77"/>
                <a:ea typeface="Apex New Medium" panose="02010600040501010103" pitchFamily="2" charset="77"/>
              </a:defRPr>
            </a:lvl1pPr>
          </a:lstStyle>
          <a:p>
            <a:r>
              <a:rPr lang="en-US"/>
              <a:t>CLICK TO EDIT CUSTOM SLIDE</a:t>
            </a:r>
            <a:endParaRPr lang="en-GB"/>
          </a:p>
        </p:txBody>
      </p:sp>
      <p:sp>
        <p:nvSpPr>
          <p:cNvPr id="4" name="Subtitle 2">
            <a:extLst>
              <a:ext uri="{FF2B5EF4-FFF2-40B4-BE49-F238E27FC236}">
                <a16:creationId xmlns:a16="http://schemas.microsoft.com/office/drawing/2014/main" id="{BC6647BB-83A6-68CE-A0DA-BA6CBD6AE757}"/>
              </a:ext>
            </a:extLst>
          </p:cNvPr>
          <p:cNvSpPr>
            <a:spLocks noGrp="1"/>
          </p:cNvSpPr>
          <p:nvPr>
            <p:ph type="subTitle" idx="1" hasCustomPrompt="1"/>
          </p:nvPr>
        </p:nvSpPr>
        <p:spPr>
          <a:xfrm>
            <a:off x="641435" y="2112087"/>
            <a:ext cx="10822684" cy="2361671"/>
          </a:xfrm>
          <a:prstGeom prst="rect">
            <a:avLst/>
          </a:prstGeom>
        </p:spPr>
        <p:txBody>
          <a:bodyPr/>
          <a:lstStyle>
            <a:lvl1pPr marL="7521" marR="361381" indent="-189904" algn="ctr">
              <a:lnSpc>
                <a:spcPct val="165300"/>
              </a:lnSpc>
              <a:spcBef>
                <a:spcPts val="56"/>
              </a:spcBef>
              <a:buNone/>
              <a:defRPr sz="20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400"/>
              <a:t>Lorem ipsum dolor sit </a:t>
            </a:r>
            <a:r>
              <a:rPr lang="en-US" sz="2400" err="1"/>
              <a:t>amet</a:t>
            </a:r>
            <a:r>
              <a:rPr lang="en-US" sz="2400"/>
              <a:t>, </a:t>
            </a:r>
            <a:r>
              <a:rPr lang="en-US" sz="2400" err="1"/>
              <a:t>consectetuer</a:t>
            </a:r>
            <a:r>
              <a:rPr lang="en-US" sz="2400"/>
              <a:t> </a:t>
            </a:r>
            <a:r>
              <a:rPr lang="en-US" sz="2400" err="1"/>
              <a:t>adipiscing</a:t>
            </a:r>
            <a:r>
              <a:rPr lang="en-US" sz="2400"/>
              <a:t> </a:t>
            </a:r>
            <a:r>
              <a:rPr lang="en-US" sz="2400" err="1"/>
              <a:t>elit</a:t>
            </a:r>
            <a:r>
              <a:rPr lang="en-US" sz="2400"/>
              <a:t>, sed diam </a:t>
            </a:r>
            <a:r>
              <a:rPr lang="en-US" sz="2400" err="1"/>
              <a:t>nonummy</a:t>
            </a:r>
            <a:r>
              <a:rPr lang="en-US" sz="2400"/>
              <a:t> </a:t>
            </a:r>
            <a:r>
              <a:rPr lang="en-US" sz="2400" err="1"/>
              <a:t>nibh</a:t>
            </a:r>
            <a:r>
              <a:rPr lang="en-US" sz="2400"/>
              <a:t> </a:t>
            </a:r>
            <a:r>
              <a:rPr lang="en-US" sz="2400" err="1"/>
              <a:t>euismod</a:t>
            </a:r>
            <a:r>
              <a:rPr lang="en-US" sz="2400"/>
              <a:t> </a:t>
            </a:r>
            <a:r>
              <a:rPr lang="en-US" sz="2400" err="1"/>
              <a:t>tincidunt</a:t>
            </a:r>
            <a:r>
              <a:rPr lang="en-US" sz="2400"/>
              <a:t> </a:t>
            </a:r>
            <a:r>
              <a:rPr lang="en-US" sz="2400" err="1"/>
              <a:t>ut</a:t>
            </a:r>
            <a:r>
              <a:rPr lang="en-US" sz="2400"/>
              <a:t> </a:t>
            </a:r>
            <a:r>
              <a:rPr lang="en-US" sz="2400" err="1"/>
              <a:t>laoreet</a:t>
            </a:r>
            <a:r>
              <a:rPr lang="en-US" sz="2400"/>
              <a:t> dolore magna </a:t>
            </a:r>
            <a:r>
              <a:rPr lang="en-US" sz="2400" err="1"/>
              <a:t>aliquam</a:t>
            </a:r>
            <a:r>
              <a:rPr lang="en-US" sz="2400"/>
              <a:t> </a:t>
            </a:r>
            <a:r>
              <a:rPr lang="en-US" sz="2400" err="1"/>
              <a:t>erat</a:t>
            </a:r>
            <a:r>
              <a:rPr lang="en-US" sz="2400"/>
              <a:t> </a:t>
            </a:r>
            <a:r>
              <a:rPr lang="en-US" sz="2400" err="1"/>
              <a:t>volutpat</a:t>
            </a:r>
            <a:r>
              <a:rPr lang="en-US" sz="2400"/>
              <a:t>. Ut </a:t>
            </a:r>
            <a:r>
              <a:rPr lang="en-US" sz="2400" err="1"/>
              <a:t>wisi</a:t>
            </a:r>
            <a:r>
              <a:rPr lang="en-US" sz="2400"/>
              <a:t> </a:t>
            </a:r>
            <a:r>
              <a:rPr lang="en-US" sz="2400" err="1"/>
              <a:t>enim</a:t>
            </a:r>
            <a:r>
              <a:rPr lang="en-US" sz="2400"/>
              <a:t> ad minim </a:t>
            </a:r>
            <a:r>
              <a:rPr lang="en-US" sz="2400" err="1"/>
              <a:t>veniam</a:t>
            </a:r>
            <a:r>
              <a:rPr lang="en-US" sz="2400"/>
              <a:t>, </a:t>
            </a:r>
            <a:r>
              <a:rPr lang="en-US" sz="2400" err="1"/>
              <a:t>quis</a:t>
            </a:r>
            <a:r>
              <a:rPr lang="en-US" sz="2400"/>
              <a:t> </a:t>
            </a:r>
            <a:r>
              <a:rPr lang="en-US" sz="2400" err="1"/>
              <a:t>nostrud</a:t>
            </a:r>
            <a:r>
              <a:rPr lang="en-US" sz="2400"/>
              <a:t> </a:t>
            </a:r>
            <a:r>
              <a:rPr lang="en-US" sz="2400" err="1"/>
              <a:t>exerci</a:t>
            </a:r>
            <a:r>
              <a:rPr lang="en-US" sz="2400"/>
              <a:t> </a:t>
            </a:r>
            <a:r>
              <a:rPr lang="en-US" sz="2400" err="1"/>
              <a:t>tation</a:t>
            </a:r>
            <a:r>
              <a:rPr lang="en-US" sz="2400"/>
              <a:t> </a:t>
            </a:r>
            <a:r>
              <a:rPr lang="en-US" sz="2400" err="1"/>
              <a:t>ullamcorper</a:t>
            </a:r>
            <a:r>
              <a:rPr lang="en-US" sz="2400"/>
              <a:t> </a:t>
            </a:r>
            <a:r>
              <a:rPr lang="en-US" sz="2400" err="1"/>
              <a:t>suscipit</a:t>
            </a:r>
            <a:r>
              <a:rPr lang="en-US" sz="2400"/>
              <a:t> </a:t>
            </a:r>
            <a:r>
              <a:rPr lang="en-US" sz="2400" err="1"/>
              <a:t>lobortis</a:t>
            </a:r>
            <a:r>
              <a:rPr lang="en-US" sz="2400"/>
              <a:t> </a:t>
            </a:r>
            <a:r>
              <a:rPr lang="en-US" sz="2400" err="1"/>
              <a:t>nisl</a:t>
            </a:r>
            <a:r>
              <a:rPr lang="en-US" sz="2400"/>
              <a:t> </a:t>
            </a:r>
            <a:r>
              <a:rPr lang="en-US" sz="2400" err="1"/>
              <a:t>ut</a:t>
            </a:r>
            <a:r>
              <a:rPr lang="en-US" sz="2400"/>
              <a:t> </a:t>
            </a:r>
            <a:r>
              <a:rPr lang="en-US" sz="2400" err="1"/>
              <a:t>aliquip</a:t>
            </a:r>
            <a:r>
              <a:rPr lang="en-US" sz="2400"/>
              <a:t> ex </a:t>
            </a:r>
            <a:r>
              <a:rPr lang="en-US" sz="2400" err="1"/>
              <a:t>ea</a:t>
            </a:r>
            <a:r>
              <a:rPr lang="en-US" sz="2400"/>
              <a:t> </a:t>
            </a:r>
            <a:r>
              <a:rPr lang="en-US" sz="2400" err="1"/>
              <a:t>commodo</a:t>
            </a:r>
            <a:r>
              <a:rPr lang="en-US" sz="2400"/>
              <a:t> </a:t>
            </a:r>
            <a:r>
              <a:rPr lang="en-US" sz="2400" err="1"/>
              <a:t>consequat</a:t>
            </a:r>
            <a:r>
              <a:rPr lang="en-US" sz="2400"/>
              <a:t>.</a:t>
            </a:r>
          </a:p>
        </p:txBody>
      </p:sp>
      <p:sp>
        <p:nvSpPr>
          <p:cNvPr id="5" name="Text Placeholder 7">
            <a:extLst>
              <a:ext uri="{FF2B5EF4-FFF2-40B4-BE49-F238E27FC236}">
                <a16:creationId xmlns:a16="http://schemas.microsoft.com/office/drawing/2014/main" id="{CBA122D4-C660-4B51-E621-0749C8299F41}"/>
              </a:ext>
            </a:extLst>
          </p:cNvPr>
          <p:cNvSpPr>
            <a:spLocks noGrp="1"/>
          </p:cNvSpPr>
          <p:nvPr>
            <p:ph type="body" sz="quarter" idx="11" hasCustomPrompt="1"/>
          </p:nvPr>
        </p:nvSpPr>
        <p:spPr>
          <a:xfrm>
            <a:off x="4996657" y="4689172"/>
            <a:ext cx="1763624" cy="238527"/>
          </a:xfrm>
          <a:prstGeom prst="rect">
            <a:avLst/>
          </a:prstGeom>
          <a:solidFill>
            <a:schemeClr val="bg1"/>
          </a:solidFill>
        </p:spPr>
        <p:txBody>
          <a:bodyPr wrap="none">
            <a:spAutoFit/>
          </a:bodyPr>
          <a:lstStyle>
            <a:lvl1pPr>
              <a:defRPr sz="900" b="0" i="1">
                <a:solidFill>
                  <a:srgbClr val="66594C"/>
                </a:solidFill>
                <a:latin typeface="Apex New Medium Italic" panose="02010600040501010103" pitchFamily="2" charset="77"/>
                <a:ea typeface="Apex New Medium Italic" panose="02010600040501010103" pitchFamily="2" charset="77"/>
              </a:defRPr>
            </a:lvl1pPr>
          </a:lstStyle>
          <a:p>
            <a:pPr lvl="0"/>
            <a:r>
              <a:rPr lang="en-GB"/>
              <a:t>Click to edit master text styles.  </a:t>
            </a:r>
          </a:p>
        </p:txBody>
      </p:sp>
    </p:spTree>
    <p:extLst>
      <p:ext uri="{BB962C8B-B14F-4D97-AF65-F5344CB8AC3E}">
        <p14:creationId xmlns:p14="http://schemas.microsoft.com/office/powerpoint/2010/main" val="271654112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4E62448-174A-A466-FFFC-726AD162454F}"/>
              </a:ext>
            </a:extLst>
          </p:cNvPr>
          <p:cNvSpPr>
            <a:spLocks noGrp="1"/>
          </p:cNvSpPr>
          <p:nvPr>
            <p:ph type="title" hasCustomPrompt="1"/>
          </p:nvPr>
        </p:nvSpPr>
        <p:spPr>
          <a:xfrm>
            <a:off x="588274" y="491222"/>
            <a:ext cx="10079725" cy="461665"/>
          </a:xfrm>
          <a:prstGeom prst="rect">
            <a:avLst/>
          </a:prstGeom>
        </p:spPr>
        <p:txBody>
          <a:bodyPr wrap="square" anchor="ctr" anchorCtr="0">
            <a:spAutoFit/>
          </a:bodyPr>
          <a:lstStyle>
            <a:lvl1pPr>
              <a:defRPr sz="2400" b="0" i="0">
                <a:solidFill>
                  <a:schemeClr val="tx2"/>
                </a:solidFill>
                <a:latin typeface="Apex New Medium" panose="02010600040501010103" pitchFamily="2" charset="77"/>
                <a:ea typeface="Apex New Medium" panose="02010600040501010103" pitchFamily="2" charset="77"/>
              </a:defRPr>
            </a:lvl1pPr>
          </a:lstStyle>
          <a:p>
            <a:r>
              <a:rPr lang="en-US"/>
              <a:t>CLICK TO EDIT CUSTOM SLIDE</a:t>
            </a:r>
            <a:endParaRPr lang="en-GB"/>
          </a:p>
        </p:txBody>
      </p:sp>
      <p:sp>
        <p:nvSpPr>
          <p:cNvPr id="10" name="Text Placeholder 13">
            <a:extLst>
              <a:ext uri="{FF2B5EF4-FFF2-40B4-BE49-F238E27FC236}">
                <a16:creationId xmlns:a16="http://schemas.microsoft.com/office/drawing/2014/main" id="{7820E3CC-DF6C-09AC-D76A-4F15CB3254AD}"/>
              </a:ext>
            </a:extLst>
          </p:cNvPr>
          <p:cNvSpPr>
            <a:spLocks noGrp="1"/>
          </p:cNvSpPr>
          <p:nvPr>
            <p:ph type="body" sz="quarter" idx="16" hasCustomPrompt="1"/>
          </p:nvPr>
        </p:nvSpPr>
        <p:spPr>
          <a:xfrm>
            <a:off x="588275" y="1072583"/>
            <a:ext cx="5889053" cy="410136"/>
          </a:xfrm>
          <a:prstGeom prst="rect">
            <a:avLst/>
          </a:prstGeom>
        </p:spPr>
        <p:txBody>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51810627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329744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626787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738820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4" name="Footer Placeholder 3"/>
          <p:cNvSpPr>
            <a:spLocks noGrp="1"/>
          </p:cNvSpPr>
          <p:nvPr>
            <p:ph type="ftr" sz="quarter" idx="11"/>
          </p:nvPr>
        </p:nvSpPr>
        <p:spPr/>
        <p:txBody>
          <a:bodyPr/>
          <a:lstStyle>
            <a:lvl1pPr>
              <a:defRPr b="0" i="0">
                <a:latin typeface="Apex New Book" panose="02010600040501010103" pitchFamily="2" charset="77"/>
              </a:defRPr>
            </a:lvl1pPr>
          </a:lstStyle>
          <a:p>
            <a:endParaRPr lang="en-ZA" dirty="0"/>
          </a:p>
        </p:txBody>
      </p:sp>
    </p:spTree>
    <p:extLst>
      <p:ext uri="{BB962C8B-B14F-4D97-AF65-F5344CB8AC3E}">
        <p14:creationId xmlns:p14="http://schemas.microsoft.com/office/powerpoint/2010/main" val="290931506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
  <p:cSld name="Title and Caption on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a:xfrm>
            <a:off x="7968208" y="1412876"/>
            <a:ext cx="3888830" cy="4320480"/>
          </a:xfrm>
          <a:solidFill>
            <a:srgbClr val="E3DED7">
              <a:alpha val="50196"/>
            </a:srgbClr>
          </a:solidFill>
          <a:ln w="12700">
            <a:solidFill>
              <a:schemeClr val="accent2"/>
            </a:solidFill>
          </a:ln>
        </p:spPr>
        <p:txBody>
          <a:bodyPr lIns="144000" tIns="108000" rIns="144000">
            <a:noAutofit/>
          </a:bodyPr>
          <a:lstStyle>
            <a:lvl1pPr>
              <a:spcBef>
                <a:spcPts val="600"/>
              </a:spcBef>
              <a:defRPr sz="1500" b="0" i="0">
                <a:latin typeface="Apex New Book" panose="02010600040501010103" pitchFamily="2" charset="77"/>
              </a:defRPr>
            </a:lvl1pPr>
            <a:lvl2pPr>
              <a:spcBef>
                <a:spcPts val="200"/>
              </a:spcBef>
              <a:spcAft>
                <a:spcPts val="200"/>
              </a:spcAft>
              <a:defRPr sz="1300" b="0" i="0">
                <a:latin typeface="Apex New Book" panose="02010600040501010103" pitchFamily="2" charset="77"/>
              </a:defRPr>
            </a:lvl2pPr>
            <a:lvl3pPr marL="354013" indent="-176213">
              <a:spcBef>
                <a:spcPts val="100"/>
              </a:spcBef>
              <a:spcAft>
                <a:spcPts val="200"/>
              </a:spcAft>
              <a:defRPr sz="1300" b="0" i="0">
                <a:latin typeface="Apex New Book" panose="02010600040501010103" pitchFamily="2" charset="77"/>
              </a:defRPr>
            </a:lvl3pPr>
            <a:lvl4pPr marL="541338" indent="-177800">
              <a:spcBef>
                <a:spcPts val="100"/>
              </a:spcBef>
              <a:spcAft>
                <a:spcPts val="200"/>
              </a:spcAft>
              <a:defRPr sz="1200" b="0" i="0">
                <a:latin typeface="Apex New Book" panose="02010600040501010103" pitchFamily="2" charset="77"/>
              </a:defRPr>
            </a:lvl4pPr>
            <a:lvl5pPr marL="719138" indent="-174625">
              <a:spcBef>
                <a:spcPts val="100"/>
              </a:spcBef>
              <a:spcAft>
                <a:spcPts val="300"/>
              </a:spcAft>
              <a:defRPr sz="1200" b="0" i="0">
                <a:latin typeface="Apex New Book" panose="02010600040501010103"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Footer Placeholder 4"/>
          <p:cNvSpPr>
            <a:spLocks noGrp="1"/>
          </p:cNvSpPr>
          <p:nvPr>
            <p:ph type="ftr" sz="quarter" idx="11"/>
          </p:nvPr>
        </p:nvSpPr>
        <p:spPr/>
        <p:txBody>
          <a:bodyPr/>
          <a:lstStyle>
            <a:lvl1pPr>
              <a:defRPr b="0" i="0">
                <a:latin typeface="Apex New Book" panose="02010600040501010103" pitchFamily="2" charset="77"/>
              </a:defRPr>
            </a:lvl1pPr>
          </a:lstStyle>
          <a:p>
            <a:endParaRPr lang="en-ZA" dirty="0"/>
          </a:p>
        </p:txBody>
      </p:sp>
    </p:spTree>
    <p:extLst>
      <p:ext uri="{BB962C8B-B14F-4D97-AF65-F5344CB8AC3E}">
        <p14:creationId xmlns:p14="http://schemas.microsoft.com/office/powerpoint/2010/main" val="167431861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9D031-043D-4150-8D51-38680CAB1C7B}"/>
              </a:ext>
            </a:extLst>
          </p:cNvPr>
          <p:cNvSpPr>
            <a:spLocks noGrp="1"/>
          </p:cNvSpPr>
          <p:nvPr>
            <p:ph type="title" hasCustomPrompt="1"/>
          </p:nvPr>
        </p:nvSpPr>
        <p:spPr/>
        <p:txBody>
          <a:bodyPr/>
          <a:lstStyle>
            <a:lvl1pPr>
              <a:defRPr/>
            </a:lvl1pPr>
          </a:lstStyle>
          <a:p>
            <a:r>
              <a:rPr lang="en-US"/>
              <a:t>CLICK TO EDIT CUSTOM SLIDE</a:t>
            </a:r>
            <a:endParaRPr lang="en-GB"/>
          </a:p>
        </p:txBody>
      </p:sp>
    </p:spTree>
    <p:extLst>
      <p:ext uri="{BB962C8B-B14F-4D97-AF65-F5344CB8AC3E}">
        <p14:creationId xmlns:p14="http://schemas.microsoft.com/office/powerpoint/2010/main" val="332271769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lvl1pPr>
              <a:defRPr b="0" i="0">
                <a:latin typeface="Apex New Book" panose="02010600040501010103" pitchFamily="2" charset="77"/>
              </a:defRPr>
            </a:lvl1pPr>
          </a:lstStyle>
          <a:p>
            <a:endParaRPr lang="en-ZA" dirty="0"/>
          </a:p>
        </p:txBody>
      </p:sp>
    </p:spTree>
    <p:extLst>
      <p:ext uri="{BB962C8B-B14F-4D97-AF65-F5344CB8AC3E}">
        <p14:creationId xmlns:p14="http://schemas.microsoft.com/office/powerpoint/2010/main" val="28113250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TITLE SLIDE ">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2163158116"/>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2119" y="1591"/>
                        <a:ext cx="2116" cy="1587"/>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727000A-A198-43B4-B07E-9345CA7FF4F6}"/>
              </a:ext>
            </a:extLst>
          </p:cNvPr>
          <p:cNvSpPr/>
          <p:nvPr userDrawn="1">
            <p:custDataLst>
              <p:tags r:id="rId2"/>
            </p:custDataLst>
          </p:nvPr>
        </p:nvSpPr>
        <p:spPr>
          <a:xfrm>
            <a:off x="0" y="0"/>
            <a:ext cx="158750" cy="158750"/>
          </a:xfrm>
          <a:prstGeom prst="rect">
            <a:avLst/>
          </a:prstGeom>
          <a:solidFill>
            <a:schemeClr val="bg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lnSpc>
                <a:spcPct val="110000"/>
              </a:lnSpc>
              <a:spcBef>
                <a:spcPts val="92"/>
              </a:spcBef>
              <a:spcAft>
                <a:spcPts val="92"/>
              </a:spcAft>
            </a:pPr>
            <a:endParaRPr lang="en-ZA" sz="2800" b="0" i="0" baseline="0" dirty="0">
              <a:solidFill>
                <a:schemeClr val="tx1"/>
              </a:solidFill>
              <a:latin typeface="Apex New Book" panose="02010600040501010103" pitchFamily="2" charset="77"/>
              <a:ea typeface="+mj-ea"/>
              <a:cs typeface="+mj-cs"/>
              <a:sym typeface="Tahoma" panose="020B0604030504040204" pitchFamily="34" charset="0"/>
            </a:endParaRPr>
          </a:p>
        </p:txBody>
      </p:sp>
      <p:sp>
        <p:nvSpPr>
          <p:cNvPr id="5" name="Rectangle 4"/>
          <p:cNvSpPr/>
          <p:nvPr userDrawn="1"/>
        </p:nvSpPr>
        <p:spPr>
          <a:xfrm>
            <a:off x="11611704" y="6643686"/>
            <a:ext cx="423072" cy="214315"/>
          </a:xfrm>
          <a:prstGeom prst="rect">
            <a:avLst/>
          </a:prstGeom>
        </p:spPr>
        <p:txBody>
          <a:bodyPr vert="horz" lIns="0" tIns="0" rIns="0" bIns="49846" rtlCol="0" anchor="b"/>
          <a:lstStyle/>
          <a:p>
            <a:pPr algn="r" fontAlgn="auto">
              <a:spcBef>
                <a:spcPts val="0"/>
              </a:spcBef>
              <a:spcAft>
                <a:spcPts val="0"/>
              </a:spcAft>
            </a:pPr>
            <a:fld id="{6ED65CF5-D76E-45E1-818D-9A8AC32524F3}" type="slidenum">
              <a:rPr lang="en-ZA" sz="831" b="0" i="0" smtClean="0">
                <a:solidFill>
                  <a:srgbClr val="E42313"/>
                </a:solidFill>
                <a:latin typeface="Apex New Book" panose="02010600040501010103" pitchFamily="2" charset="77"/>
              </a:rPr>
              <a:pPr algn="r" fontAlgn="auto">
                <a:spcBef>
                  <a:spcPts val="0"/>
                </a:spcBef>
                <a:spcAft>
                  <a:spcPts val="0"/>
                </a:spcAft>
              </a:pPr>
              <a:t>‹#›</a:t>
            </a:fld>
            <a:endParaRPr lang="en-ZA" sz="831" b="0" i="0" dirty="0">
              <a:solidFill>
                <a:srgbClr val="E42313"/>
              </a:solidFill>
              <a:latin typeface="Apex New Book" panose="02010600040501010103" pitchFamily="2" charset="77"/>
            </a:endParaRPr>
          </a:p>
        </p:txBody>
      </p:sp>
      <p:sp>
        <p:nvSpPr>
          <p:cNvPr id="7" name="Title 6"/>
          <p:cNvSpPr>
            <a:spLocks noGrp="1"/>
          </p:cNvSpPr>
          <p:nvPr>
            <p:ph type="title"/>
          </p:nvPr>
        </p:nvSpPr>
        <p:spPr/>
        <p:txBody>
          <a:bodyPr/>
          <a:lstStyle>
            <a:lvl1pPr>
              <a:defRPr sz="2400"/>
            </a:lvl1pPr>
          </a:lstStyle>
          <a:p>
            <a:r>
              <a:rPr lang="en-US"/>
              <a:t>Click to edit Master title style</a:t>
            </a:r>
            <a:endParaRPr lang="en-ZA"/>
          </a:p>
        </p:txBody>
      </p:sp>
    </p:spTree>
    <p:extLst>
      <p:ext uri="{BB962C8B-B14F-4D97-AF65-F5344CB8AC3E}">
        <p14:creationId xmlns:p14="http://schemas.microsoft.com/office/powerpoint/2010/main" val="129652994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Timeline 1">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CF0B1-5FBF-6F99-DA2D-C2AE165C78B8}"/>
              </a:ext>
            </a:extLst>
          </p:cNvPr>
          <p:cNvSpPr>
            <a:spLocks noGrp="1"/>
          </p:cNvSpPr>
          <p:nvPr>
            <p:ph type="title" hasCustomPrompt="1"/>
          </p:nvPr>
        </p:nvSpPr>
        <p:spPr>
          <a:xfrm>
            <a:off x="781622" y="281358"/>
            <a:ext cx="10643616" cy="914400"/>
          </a:xfrm>
        </p:spPr>
        <p:txBody>
          <a:bodyPr/>
          <a:lstStyle>
            <a:lvl1pPr>
              <a:defRPr/>
            </a:lvl1pPr>
          </a:lstStyle>
          <a:p>
            <a:r>
              <a:rPr lang="en-US" b="0">
                <a:solidFill>
                  <a:schemeClr val="bg1"/>
                </a:solidFill>
              </a:rPr>
              <a:t>CLICK TO ADD TITLE</a:t>
            </a:r>
            <a:endParaRPr lang="en-US">
              <a:solidFill>
                <a:schemeClr val="bg1"/>
              </a:solidFill>
            </a:endParaRPr>
          </a:p>
        </p:txBody>
      </p:sp>
      <p:sp>
        <p:nvSpPr>
          <p:cNvPr id="7" name="Text Placeholder 6">
            <a:extLst>
              <a:ext uri="{FF2B5EF4-FFF2-40B4-BE49-F238E27FC236}">
                <a16:creationId xmlns:a16="http://schemas.microsoft.com/office/drawing/2014/main" id="{B5DEA1F5-0E0B-B85B-D1EB-BEBCBED6E5B8}"/>
              </a:ext>
            </a:extLst>
          </p:cNvPr>
          <p:cNvSpPr>
            <a:spLocks noGrp="1"/>
          </p:cNvSpPr>
          <p:nvPr>
            <p:ph type="body" sz="quarter" idx="10" hasCustomPrompt="1"/>
          </p:nvPr>
        </p:nvSpPr>
        <p:spPr>
          <a:xfrm>
            <a:off x="989933" y="1397328"/>
            <a:ext cx="1438475" cy="445972"/>
          </a:xfrm>
        </p:spPr>
        <p:txBody>
          <a:bodyPr anchor="b">
            <a:normAutofit/>
          </a:bodyPr>
          <a:lstStyle>
            <a:lvl1pPr marL="0" indent="0">
              <a:buNone/>
              <a:defRPr sz="1400" b="1">
                <a:latin typeface="+mn-lt"/>
              </a:defRPr>
            </a:lvl1pPr>
            <a:lvl2pPr marL="457200" indent="0">
              <a:buNone/>
              <a:defRPr b="1">
                <a:latin typeface="+mj-lt"/>
              </a:defRPr>
            </a:lvl2pPr>
            <a:lvl3pPr marL="914400" indent="0">
              <a:buNone/>
              <a:defRPr b="1">
                <a:latin typeface="+mj-lt"/>
              </a:defRPr>
            </a:lvl3pPr>
            <a:lvl4pPr marL="1371600" indent="0">
              <a:buNone/>
              <a:defRPr b="1">
                <a:latin typeface="+mj-lt"/>
              </a:defRPr>
            </a:lvl4pPr>
            <a:lvl5pPr marL="1828800" indent="0">
              <a:buNone/>
              <a:defRPr b="1">
                <a:latin typeface="+mj-lt"/>
              </a:defRPr>
            </a:lvl5pPr>
          </a:lstStyle>
          <a:p>
            <a:pPr lvl="0"/>
            <a:r>
              <a:rPr lang="en-US"/>
              <a:t>ADD TEXT</a:t>
            </a:r>
          </a:p>
        </p:txBody>
      </p:sp>
      <p:sp>
        <p:nvSpPr>
          <p:cNvPr id="12" name="Text Placeholder 6">
            <a:extLst>
              <a:ext uri="{FF2B5EF4-FFF2-40B4-BE49-F238E27FC236}">
                <a16:creationId xmlns:a16="http://schemas.microsoft.com/office/drawing/2014/main" id="{0927EF45-A807-DB68-1EE5-226052417123}"/>
              </a:ext>
            </a:extLst>
          </p:cNvPr>
          <p:cNvSpPr>
            <a:spLocks noGrp="1"/>
          </p:cNvSpPr>
          <p:nvPr>
            <p:ph type="body" sz="quarter" idx="15" hasCustomPrompt="1"/>
          </p:nvPr>
        </p:nvSpPr>
        <p:spPr>
          <a:xfrm>
            <a:off x="989933" y="1821148"/>
            <a:ext cx="1438475" cy="655450"/>
          </a:xfrm>
          <a:effectLst/>
        </p:spPr>
        <p:txBody>
          <a:bodyPr lIns="91440" tIns="0" rIns="91440" bIns="0" anchor="t">
            <a:noAutofit/>
          </a:bodyPr>
          <a:lstStyle>
            <a:lvl1pPr marL="0" indent="0">
              <a:spcBef>
                <a:spcPts val="0"/>
              </a:spcBef>
              <a:buNone/>
              <a:defRPr sz="5400" b="1">
                <a:latin typeface="+mn-lt"/>
              </a:defRPr>
            </a:lvl1pPr>
            <a:lvl2pPr marL="457200" indent="0">
              <a:buNone/>
              <a:defRPr b="1">
                <a:latin typeface="+mj-lt"/>
              </a:defRPr>
            </a:lvl2pPr>
            <a:lvl3pPr marL="914400" indent="0">
              <a:buNone/>
              <a:defRPr b="1">
                <a:latin typeface="+mj-lt"/>
              </a:defRPr>
            </a:lvl3pPr>
            <a:lvl4pPr marL="1371600" indent="0">
              <a:buNone/>
              <a:defRPr b="1">
                <a:latin typeface="+mj-lt"/>
              </a:defRPr>
            </a:lvl4pPr>
            <a:lvl5pPr marL="1828800" indent="0">
              <a:buNone/>
              <a:defRPr b="1">
                <a:latin typeface="+mj-lt"/>
              </a:defRPr>
            </a:lvl5pPr>
          </a:lstStyle>
          <a:p>
            <a:pPr lvl="0"/>
            <a:r>
              <a:rPr lang="en-US"/>
              <a:t>00</a:t>
            </a:r>
          </a:p>
        </p:txBody>
      </p:sp>
      <p:sp>
        <p:nvSpPr>
          <p:cNvPr id="39" name="Text Placeholder 38">
            <a:extLst>
              <a:ext uri="{FF2B5EF4-FFF2-40B4-BE49-F238E27FC236}">
                <a16:creationId xmlns:a16="http://schemas.microsoft.com/office/drawing/2014/main" id="{CA415738-ECED-ED41-CA59-8E7C19FEC189}"/>
              </a:ext>
            </a:extLst>
          </p:cNvPr>
          <p:cNvSpPr>
            <a:spLocks noGrp="1"/>
          </p:cNvSpPr>
          <p:nvPr>
            <p:ph type="body" sz="quarter" idx="20" hasCustomPrompt="1"/>
          </p:nvPr>
        </p:nvSpPr>
        <p:spPr>
          <a:xfrm>
            <a:off x="812566" y="2356707"/>
            <a:ext cx="2066101" cy="2704392"/>
          </a:xfrm>
          <a:custGeom>
            <a:avLst/>
            <a:gdLst>
              <a:gd name="connsiteX0" fmla="*/ 0 w 2066101"/>
              <a:gd name="connsiteY0" fmla="*/ 0 h 2704392"/>
              <a:gd name="connsiteX1" fmla="*/ 2066101 w 2066101"/>
              <a:gd name="connsiteY1" fmla="*/ 0 h 2704392"/>
              <a:gd name="connsiteX2" fmla="*/ 2066101 w 2066101"/>
              <a:gd name="connsiteY2" fmla="*/ 2704392 h 2704392"/>
              <a:gd name="connsiteX3" fmla="*/ 0 w 2066101"/>
              <a:gd name="connsiteY3" fmla="*/ 2704392 h 2704392"/>
            </a:gdLst>
            <a:ahLst/>
            <a:cxnLst>
              <a:cxn ang="0">
                <a:pos x="connsiteX0" y="connsiteY0"/>
              </a:cxn>
              <a:cxn ang="0">
                <a:pos x="connsiteX1" y="connsiteY1"/>
              </a:cxn>
              <a:cxn ang="0">
                <a:pos x="connsiteX2" y="connsiteY2"/>
              </a:cxn>
              <a:cxn ang="0">
                <a:pos x="connsiteX3" y="connsiteY3"/>
              </a:cxn>
            </a:cxnLst>
            <a:rect l="l" t="t" r="r" b="b"/>
            <a:pathLst>
              <a:path w="2066101" h="2704392">
                <a:moveTo>
                  <a:pt x="0" y="0"/>
                </a:moveTo>
                <a:lnTo>
                  <a:pt x="2066101" y="0"/>
                </a:lnTo>
                <a:lnTo>
                  <a:pt x="2066101" y="2704392"/>
                </a:lnTo>
                <a:lnTo>
                  <a:pt x="0" y="2704392"/>
                </a:lnTo>
                <a:close/>
              </a:path>
            </a:pathLst>
          </a:custGeom>
          <a:solidFill>
            <a:schemeClr val="tx1">
              <a:lumMod val="75000"/>
              <a:lumOff val="25000"/>
            </a:schemeClr>
          </a:solidFill>
          <a:ln>
            <a:noFill/>
          </a:ln>
          <a:effectLst>
            <a:outerShdw blurRad="50800" dist="508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92608" tIns="822960" rtlCol="0" anchor="t">
            <a:normAutofit/>
          </a:bodyPr>
          <a:lstStyle>
            <a:lvl1pPr marL="0" indent="0" algn="l">
              <a:buFont typeface="Arial" panose="020B0604020202020204" pitchFamily="34" charset="0"/>
              <a:buNone/>
              <a:defRPr lang="en-US" sz="1200" dirty="0">
                <a:solidFill>
                  <a:schemeClr val="lt1"/>
                </a:solidFill>
              </a:defRPr>
            </a:lvl1pPr>
          </a:lstStyle>
          <a:p>
            <a:pPr marL="0" lvl="0" algn="ctr"/>
            <a:r>
              <a:rPr lang="en-US"/>
              <a:t>Add text here</a:t>
            </a:r>
          </a:p>
        </p:txBody>
      </p:sp>
      <p:sp>
        <p:nvSpPr>
          <p:cNvPr id="8" name="Text Placeholder 6">
            <a:extLst>
              <a:ext uri="{FF2B5EF4-FFF2-40B4-BE49-F238E27FC236}">
                <a16:creationId xmlns:a16="http://schemas.microsoft.com/office/drawing/2014/main" id="{C99194BA-C71C-FB82-7058-42ECFE165A71}"/>
              </a:ext>
            </a:extLst>
          </p:cNvPr>
          <p:cNvSpPr>
            <a:spLocks noGrp="1"/>
          </p:cNvSpPr>
          <p:nvPr>
            <p:ph type="body" sz="quarter" idx="11" hasCustomPrompt="1"/>
          </p:nvPr>
        </p:nvSpPr>
        <p:spPr>
          <a:xfrm>
            <a:off x="3123533" y="1397328"/>
            <a:ext cx="1438475" cy="445972"/>
          </a:xfrm>
        </p:spPr>
        <p:txBody>
          <a:bodyPr anchor="b">
            <a:normAutofit/>
          </a:bodyPr>
          <a:lstStyle>
            <a:lvl1pPr marL="0" indent="0">
              <a:buNone/>
              <a:defRPr sz="1400" b="1">
                <a:latin typeface="+mn-lt"/>
              </a:defRPr>
            </a:lvl1pPr>
            <a:lvl2pPr marL="457200" indent="0">
              <a:buNone/>
              <a:defRPr b="1">
                <a:latin typeface="+mj-lt"/>
              </a:defRPr>
            </a:lvl2pPr>
            <a:lvl3pPr marL="914400" indent="0">
              <a:buNone/>
              <a:defRPr b="1">
                <a:latin typeface="+mj-lt"/>
              </a:defRPr>
            </a:lvl3pPr>
            <a:lvl4pPr marL="1371600" indent="0">
              <a:buNone/>
              <a:defRPr b="1">
                <a:latin typeface="+mj-lt"/>
              </a:defRPr>
            </a:lvl4pPr>
            <a:lvl5pPr marL="1828800" indent="0">
              <a:buNone/>
              <a:defRPr b="1">
                <a:latin typeface="+mj-lt"/>
              </a:defRPr>
            </a:lvl5pPr>
          </a:lstStyle>
          <a:p>
            <a:pPr lvl="0"/>
            <a:r>
              <a:rPr lang="en-US"/>
              <a:t>ADD TEXT</a:t>
            </a:r>
          </a:p>
        </p:txBody>
      </p:sp>
      <p:sp>
        <p:nvSpPr>
          <p:cNvPr id="13" name="Text Placeholder 6">
            <a:extLst>
              <a:ext uri="{FF2B5EF4-FFF2-40B4-BE49-F238E27FC236}">
                <a16:creationId xmlns:a16="http://schemas.microsoft.com/office/drawing/2014/main" id="{1C9BA2BC-110F-DB84-10C1-221D101343C3}"/>
              </a:ext>
            </a:extLst>
          </p:cNvPr>
          <p:cNvSpPr>
            <a:spLocks noGrp="1"/>
          </p:cNvSpPr>
          <p:nvPr>
            <p:ph type="body" sz="quarter" idx="16" hasCustomPrompt="1"/>
          </p:nvPr>
        </p:nvSpPr>
        <p:spPr>
          <a:xfrm>
            <a:off x="3123533" y="1821148"/>
            <a:ext cx="1438475" cy="655450"/>
          </a:xfrm>
          <a:effectLst/>
        </p:spPr>
        <p:txBody>
          <a:bodyPr lIns="91440" tIns="0" rIns="91440" bIns="0" anchor="t">
            <a:noAutofit/>
          </a:bodyPr>
          <a:lstStyle>
            <a:lvl1pPr marL="0" indent="0">
              <a:spcBef>
                <a:spcPts val="0"/>
              </a:spcBef>
              <a:buNone/>
              <a:defRPr sz="5400" b="1">
                <a:latin typeface="+mn-lt"/>
              </a:defRPr>
            </a:lvl1pPr>
            <a:lvl2pPr marL="457200" indent="0">
              <a:buNone/>
              <a:defRPr b="1">
                <a:latin typeface="+mj-lt"/>
              </a:defRPr>
            </a:lvl2pPr>
            <a:lvl3pPr marL="914400" indent="0">
              <a:buNone/>
              <a:defRPr b="1">
                <a:latin typeface="+mj-lt"/>
              </a:defRPr>
            </a:lvl3pPr>
            <a:lvl4pPr marL="1371600" indent="0">
              <a:buNone/>
              <a:defRPr b="1">
                <a:latin typeface="+mj-lt"/>
              </a:defRPr>
            </a:lvl4pPr>
            <a:lvl5pPr marL="1828800" indent="0">
              <a:buNone/>
              <a:defRPr b="1">
                <a:latin typeface="+mj-lt"/>
              </a:defRPr>
            </a:lvl5pPr>
          </a:lstStyle>
          <a:p>
            <a:pPr lvl="0"/>
            <a:r>
              <a:rPr lang="en-US"/>
              <a:t>00</a:t>
            </a:r>
          </a:p>
        </p:txBody>
      </p:sp>
      <p:sp>
        <p:nvSpPr>
          <p:cNvPr id="40" name="Text Placeholder 39">
            <a:extLst>
              <a:ext uri="{FF2B5EF4-FFF2-40B4-BE49-F238E27FC236}">
                <a16:creationId xmlns:a16="http://schemas.microsoft.com/office/drawing/2014/main" id="{EE7A2705-D148-A99C-16ED-444258463CC7}"/>
              </a:ext>
            </a:extLst>
          </p:cNvPr>
          <p:cNvSpPr>
            <a:spLocks noGrp="1"/>
          </p:cNvSpPr>
          <p:nvPr>
            <p:ph type="body" sz="quarter" idx="31" hasCustomPrompt="1"/>
          </p:nvPr>
        </p:nvSpPr>
        <p:spPr>
          <a:xfrm>
            <a:off x="2937742" y="2356707"/>
            <a:ext cx="2066101" cy="2704392"/>
          </a:xfrm>
          <a:custGeom>
            <a:avLst/>
            <a:gdLst>
              <a:gd name="connsiteX0" fmla="*/ 0 w 2066101"/>
              <a:gd name="connsiteY0" fmla="*/ 0 h 2704392"/>
              <a:gd name="connsiteX1" fmla="*/ 2066101 w 2066101"/>
              <a:gd name="connsiteY1" fmla="*/ 0 h 2704392"/>
              <a:gd name="connsiteX2" fmla="*/ 2066101 w 2066101"/>
              <a:gd name="connsiteY2" fmla="*/ 2704392 h 2704392"/>
              <a:gd name="connsiteX3" fmla="*/ 0 w 2066101"/>
              <a:gd name="connsiteY3" fmla="*/ 2704392 h 2704392"/>
            </a:gdLst>
            <a:ahLst/>
            <a:cxnLst>
              <a:cxn ang="0">
                <a:pos x="connsiteX0" y="connsiteY0"/>
              </a:cxn>
              <a:cxn ang="0">
                <a:pos x="connsiteX1" y="connsiteY1"/>
              </a:cxn>
              <a:cxn ang="0">
                <a:pos x="connsiteX2" y="connsiteY2"/>
              </a:cxn>
              <a:cxn ang="0">
                <a:pos x="connsiteX3" y="connsiteY3"/>
              </a:cxn>
            </a:cxnLst>
            <a:rect l="l" t="t" r="r" b="b"/>
            <a:pathLst>
              <a:path w="2066101" h="2704392">
                <a:moveTo>
                  <a:pt x="0" y="0"/>
                </a:moveTo>
                <a:lnTo>
                  <a:pt x="2066101" y="0"/>
                </a:lnTo>
                <a:lnTo>
                  <a:pt x="2066101" y="2704392"/>
                </a:lnTo>
                <a:lnTo>
                  <a:pt x="0" y="2704392"/>
                </a:lnTo>
                <a:close/>
              </a:path>
            </a:pathLst>
          </a:custGeom>
          <a:solidFill>
            <a:schemeClr val="tx1">
              <a:lumMod val="75000"/>
              <a:lumOff val="25000"/>
            </a:schemeClr>
          </a:solidFill>
          <a:ln>
            <a:noFill/>
          </a:ln>
          <a:effectLst>
            <a:outerShdw blurRad="50800" dist="508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92608" tIns="822960" rtlCol="0" anchor="t">
            <a:normAutofit/>
          </a:bodyPr>
          <a:lstStyle>
            <a:lvl1pPr marL="0" indent="0" algn="l">
              <a:buFont typeface="Arial" panose="020B0604020202020204" pitchFamily="34" charset="0"/>
              <a:buNone/>
              <a:defRPr lang="en-US" sz="1200" dirty="0">
                <a:solidFill>
                  <a:schemeClr val="lt1"/>
                </a:solidFill>
              </a:defRPr>
            </a:lvl1pPr>
          </a:lstStyle>
          <a:p>
            <a:pPr marL="0" lvl="0" algn="ctr"/>
            <a:r>
              <a:rPr lang="en-US"/>
              <a:t>Add text here</a:t>
            </a:r>
          </a:p>
        </p:txBody>
      </p:sp>
      <p:sp>
        <p:nvSpPr>
          <p:cNvPr id="9" name="Text Placeholder 6">
            <a:extLst>
              <a:ext uri="{FF2B5EF4-FFF2-40B4-BE49-F238E27FC236}">
                <a16:creationId xmlns:a16="http://schemas.microsoft.com/office/drawing/2014/main" id="{3E9B7D98-8661-78D4-B906-E82F8AA1DBF2}"/>
              </a:ext>
            </a:extLst>
          </p:cNvPr>
          <p:cNvSpPr>
            <a:spLocks noGrp="1"/>
          </p:cNvSpPr>
          <p:nvPr>
            <p:ph type="body" sz="quarter" idx="12" hasCustomPrompt="1"/>
          </p:nvPr>
        </p:nvSpPr>
        <p:spPr>
          <a:xfrm>
            <a:off x="5266287" y="1397328"/>
            <a:ext cx="1438475" cy="445972"/>
          </a:xfrm>
        </p:spPr>
        <p:txBody>
          <a:bodyPr anchor="b">
            <a:normAutofit/>
          </a:bodyPr>
          <a:lstStyle>
            <a:lvl1pPr marL="0" indent="0">
              <a:buNone/>
              <a:defRPr sz="1400" b="1">
                <a:latin typeface="+mn-lt"/>
              </a:defRPr>
            </a:lvl1pPr>
            <a:lvl2pPr marL="457200" indent="0">
              <a:buNone/>
              <a:defRPr b="1">
                <a:latin typeface="+mj-lt"/>
              </a:defRPr>
            </a:lvl2pPr>
            <a:lvl3pPr marL="914400" indent="0">
              <a:buNone/>
              <a:defRPr b="1">
                <a:latin typeface="+mj-lt"/>
              </a:defRPr>
            </a:lvl3pPr>
            <a:lvl4pPr marL="1371600" indent="0">
              <a:buNone/>
              <a:defRPr b="1">
                <a:latin typeface="+mj-lt"/>
              </a:defRPr>
            </a:lvl4pPr>
            <a:lvl5pPr marL="1828800" indent="0">
              <a:buNone/>
              <a:defRPr b="1">
                <a:latin typeface="+mj-lt"/>
              </a:defRPr>
            </a:lvl5pPr>
          </a:lstStyle>
          <a:p>
            <a:pPr lvl="0"/>
            <a:r>
              <a:rPr lang="en-US"/>
              <a:t>ADD TEXT</a:t>
            </a:r>
          </a:p>
        </p:txBody>
      </p:sp>
      <p:sp>
        <p:nvSpPr>
          <p:cNvPr id="14" name="Text Placeholder 6">
            <a:extLst>
              <a:ext uri="{FF2B5EF4-FFF2-40B4-BE49-F238E27FC236}">
                <a16:creationId xmlns:a16="http://schemas.microsoft.com/office/drawing/2014/main" id="{42B64643-487D-62DA-ED87-8BFFC06F474A}"/>
              </a:ext>
            </a:extLst>
          </p:cNvPr>
          <p:cNvSpPr>
            <a:spLocks noGrp="1"/>
          </p:cNvSpPr>
          <p:nvPr>
            <p:ph type="body" sz="quarter" idx="17" hasCustomPrompt="1"/>
          </p:nvPr>
        </p:nvSpPr>
        <p:spPr>
          <a:xfrm>
            <a:off x="5266287" y="1821148"/>
            <a:ext cx="1438475" cy="655450"/>
          </a:xfrm>
          <a:effectLst/>
        </p:spPr>
        <p:txBody>
          <a:bodyPr lIns="91440" tIns="0" rIns="91440" bIns="0" anchor="t">
            <a:noAutofit/>
          </a:bodyPr>
          <a:lstStyle>
            <a:lvl1pPr marL="0" indent="0">
              <a:spcBef>
                <a:spcPts val="0"/>
              </a:spcBef>
              <a:buNone/>
              <a:defRPr sz="5400" b="1">
                <a:latin typeface="+mn-lt"/>
              </a:defRPr>
            </a:lvl1pPr>
            <a:lvl2pPr marL="457200" indent="0">
              <a:buNone/>
              <a:defRPr b="1">
                <a:latin typeface="+mj-lt"/>
              </a:defRPr>
            </a:lvl2pPr>
            <a:lvl3pPr marL="914400" indent="0">
              <a:buNone/>
              <a:defRPr b="1">
                <a:latin typeface="+mj-lt"/>
              </a:defRPr>
            </a:lvl3pPr>
            <a:lvl4pPr marL="1371600" indent="0">
              <a:buNone/>
              <a:defRPr b="1">
                <a:latin typeface="+mj-lt"/>
              </a:defRPr>
            </a:lvl4pPr>
            <a:lvl5pPr marL="1828800" indent="0">
              <a:buNone/>
              <a:defRPr b="1">
                <a:latin typeface="+mj-lt"/>
              </a:defRPr>
            </a:lvl5pPr>
          </a:lstStyle>
          <a:p>
            <a:pPr lvl="0"/>
            <a:r>
              <a:rPr lang="en-US"/>
              <a:t>00</a:t>
            </a:r>
          </a:p>
        </p:txBody>
      </p:sp>
      <p:sp>
        <p:nvSpPr>
          <p:cNvPr id="41" name="Text Placeholder 40">
            <a:extLst>
              <a:ext uri="{FF2B5EF4-FFF2-40B4-BE49-F238E27FC236}">
                <a16:creationId xmlns:a16="http://schemas.microsoft.com/office/drawing/2014/main" id="{C68C7255-63FE-E78E-F2B6-8C33F2646E5E}"/>
              </a:ext>
            </a:extLst>
          </p:cNvPr>
          <p:cNvSpPr>
            <a:spLocks noGrp="1"/>
          </p:cNvSpPr>
          <p:nvPr>
            <p:ph type="body" sz="quarter" idx="32" hasCustomPrompt="1"/>
          </p:nvPr>
        </p:nvSpPr>
        <p:spPr>
          <a:xfrm>
            <a:off x="5062918" y="2356707"/>
            <a:ext cx="2066101" cy="2704392"/>
          </a:xfrm>
          <a:custGeom>
            <a:avLst/>
            <a:gdLst>
              <a:gd name="connsiteX0" fmla="*/ 0 w 2066101"/>
              <a:gd name="connsiteY0" fmla="*/ 0 h 2704392"/>
              <a:gd name="connsiteX1" fmla="*/ 2066101 w 2066101"/>
              <a:gd name="connsiteY1" fmla="*/ 0 h 2704392"/>
              <a:gd name="connsiteX2" fmla="*/ 2066101 w 2066101"/>
              <a:gd name="connsiteY2" fmla="*/ 2704392 h 2704392"/>
              <a:gd name="connsiteX3" fmla="*/ 0 w 2066101"/>
              <a:gd name="connsiteY3" fmla="*/ 2704392 h 2704392"/>
            </a:gdLst>
            <a:ahLst/>
            <a:cxnLst>
              <a:cxn ang="0">
                <a:pos x="connsiteX0" y="connsiteY0"/>
              </a:cxn>
              <a:cxn ang="0">
                <a:pos x="connsiteX1" y="connsiteY1"/>
              </a:cxn>
              <a:cxn ang="0">
                <a:pos x="connsiteX2" y="connsiteY2"/>
              </a:cxn>
              <a:cxn ang="0">
                <a:pos x="connsiteX3" y="connsiteY3"/>
              </a:cxn>
            </a:cxnLst>
            <a:rect l="l" t="t" r="r" b="b"/>
            <a:pathLst>
              <a:path w="2066101" h="2704392">
                <a:moveTo>
                  <a:pt x="0" y="0"/>
                </a:moveTo>
                <a:lnTo>
                  <a:pt x="2066101" y="0"/>
                </a:lnTo>
                <a:lnTo>
                  <a:pt x="2066101" y="2704392"/>
                </a:lnTo>
                <a:lnTo>
                  <a:pt x="0" y="2704392"/>
                </a:lnTo>
                <a:close/>
              </a:path>
            </a:pathLst>
          </a:custGeom>
          <a:solidFill>
            <a:schemeClr val="tx1">
              <a:lumMod val="75000"/>
              <a:lumOff val="25000"/>
            </a:schemeClr>
          </a:solidFill>
          <a:ln>
            <a:noFill/>
          </a:ln>
          <a:effectLst>
            <a:outerShdw blurRad="50800" dist="508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92608" tIns="822960" rtlCol="0" anchor="t">
            <a:normAutofit/>
          </a:bodyPr>
          <a:lstStyle>
            <a:lvl1pPr marL="0" indent="0" algn="l">
              <a:buFont typeface="Arial" panose="020B0604020202020204" pitchFamily="34" charset="0"/>
              <a:buNone/>
              <a:defRPr lang="en-US" sz="1200" dirty="0">
                <a:solidFill>
                  <a:schemeClr val="lt1"/>
                </a:solidFill>
              </a:defRPr>
            </a:lvl1pPr>
          </a:lstStyle>
          <a:p>
            <a:pPr marL="0" lvl="0" algn="ctr"/>
            <a:r>
              <a:rPr lang="en-US"/>
              <a:t>Add text here</a:t>
            </a:r>
          </a:p>
        </p:txBody>
      </p:sp>
      <p:sp>
        <p:nvSpPr>
          <p:cNvPr id="10" name="Text Placeholder 6">
            <a:extLst>
              <a:ext uri="{FF2B5EF4-FFF2-40B4-BE49-F238E27FC236}">
                <a16:creationId xmlns:a16="http://schemas.microsoft.com/office/drawing/2014/main" id="{4D3EA25A-8DAD-D356-C0BA-9C67D9A4279F}"/>
              </a:ext>
            </a:extLst>
          </p:cNvPr>
          <p:cNvSpPr>
            <a:spLocks noGrp="1"/>
          </p:cNvSpPr>
          <p:nvPr>
            <p:ph type="body" sz="quarter" idx="13" hasCustomPrompt="1"/>
          </p:nvPr>
        </p:nvSpPr>
        <p:spPr>
          <a:xfrm>
            <a:off x="7359247" y="1397328"/>
            <a:ext cx="1438475" cy="445972"/>
          </a:xfrm>
        </p:spPr>
        <p:txBody>
          <a:bodyPr anchor="b">
            <a:normAutofit/>
          </a:bodyPr>
          <a:lstStyle>
            <a:lvl1pPr marL="0" indent="0">
              <a:buNone/>
              <a:defRPr sz="1400" b="1">
                <a:latin typeface="+mn-lt"/>
              </a:defRPr>
            </a:lvl1pPr>
            <a:lvl2pPr marL="457200" indent="0">
              <a:buNone/>
              <a:defRPr b="1">
                <a:latin typeface="+mj-lt"/>
              </a:defRPr>
            </a:lvl2pPr>
            <a:lvl3pPr marL="914400" indent="0">
              <a:buNone/>
              <a:defRPr b="1">
                <a:latin typeface="+mj-lt"/>
              </a:defRPr>
            </a:lvl3pPr>
            <a:lvl4pPr marL="1371600" indent="0">
              <a:buNone/>
              <a:defRPr b="1">
                <a:latin typeface="+mj-lt"/>
              </a:defRPr>
            </a:lvl4pPr>
            <a:lvl5pPr marL="1828800" indent="0">
              <a:buNone/>
              <a:defRPr b="1">
                <a:latin typeface="+mj-lt"/>
              </a:defRPr>
            </a:lvl5pPr>
          </a:lstStyle>
          <a:p>
            <a:pPr lvl="0"/>
            <a:r>
              <a:rPr lang="en-US"/>
              <a:t>ADD TEXT</a:t>
            </a:r>
          </a:p>
        </p:txBody>
      </p:sp>
      <p:sp>
        <p:nvSpPr>
          <p:cNvPr id="15" name="Text Placeholder 6">
            <a:extLst>
              <a:ext uri="{FF2B5EF4-FFF2-40B4-BE49-F238E27FC236}">
                <a16:creationId xmlns:a16="http://schemas.microsoft.com/office/drawing/2014/main" id="{3BB83F7C-5495-8D46-6D74-3F64F38469B4}"/>
              </a:ext>
            </a:extLst>
          </p:cNvPr>
          <p:cNvSpPr>
            <a:spLocks noGrp="1"/>
          </p:cNvSpPr>
          <p:nvPr>
            <p:ph type="body" sz="quarter" idx="18" hasCustomPrompt="1"/>
          </p:nvPr>
        </p:nvSpPr>
        <p:spPr>
          <a:xfrm>
            <a:off x="7359247" y="1821148"/>
            <a:ext cx="1438475" cy="655450"/>
          </a:xfrm>
          <a:effectLst/>
        </p:spPr>
        <p:txBody>
          <a:bodyPr lIns="91440" tIns="0" rIns="91440" bIns="0" anchor="t">
            <a:noAutofit/>
          </a:bodyPr>
          <a:lstStyle>
            <a:lvl1pPr marL="0" indent="0">
              <a:spcBef>
                <a:spcPts val="0"/>
              </a:spcBef>
              <a:buNone/>
              <a:defRPr sz="5400" b="1">
                <a:latin typeface="+mn-lt"/>
              </a:defRPr>
            </a:lvl1pPr>
            <a:lvl2pPr marL="457200" indent="0">
              <a:buNone/>
              <a:defRPr b="1">
                <a:latin typeface="+mj-lt"/>
              </a:defRPr>
            </a:lvl2pPr>
            <a:lvl3pPr marL="914400" indent="0">
              <a:buNone/>
              <a:defRPr b="1">
                <a:latin typeface="+mj-lt"/>
              </a:defRPr>
            </a:lvl3pPr>
            <a:lvl4pPr marL="1371600" indent="0">
              <a:buNone/>
              <a:defRPr b="1">
                <a:latin typeface="+mj-lt"/>
              </a:defRPr>
            </a:lvl4pPr>
            <a:lvl5pPr marL="1828800" indent="0">
              <a:buNone/>
              <a:defRPr b="1">
                <a:latin typeface="+mj-lt"/>
              </a:defRPr>
            </a:lvl5pPr>
          </a:lstStyle>
          <a:p>
            <a:pPr lvl="0"/>
            <a:r>
              <a:rPr lang="en-US"/>
              <a:t>00</a:t>
            </a:r>
          </a:p>
        </p:txBody>
      </p:sp>
      <p:sp>
        <p:nvSpPr>
          <p:cNvPr id="42" name="Text Placeholder 41">
            <a:extLst>
              <a:ext uri="{FF2B5EF4-FFF2-40B4-BE49-F238E27FC236}">
                <a16:creationId xmlns:a16="http://schemas.microsoft.com/office/drawing/2014/main" id="{13AEB463-3922-C6AB-FFB8-2EE779519A74}"/>
              </a:ext>
            </a:extLst>
          </p:cNvPr>
          <p:cNvSpPr>
            <a:spLocks noGrp="1"/>
          </p:cNvSpPr>
          <p:nvPr>
            <p:ph type="body" sz="quarter" idx="33" hasCustomPrompt="1"/>
          </p:nvPr>
        </p:nvSpPr>
        <p:spPr>
          <a:xfrm>
            <a:off x="7188094" y="2356707"/>
            <a:ext cx="2066101" cy="2704392"/>
          </a:xfrm>
          <a:custGeom>
            <a:avLst/>
            <a:gdLst>
              <a:gd name="connsiteX0" fmla="*/ 0 w 2066101"/>
              <a:gd name="connsiteY0" fmla="*/ 0 h 2704392"/>
              <a:gd name="connsiteX1" fmla="*/ 2066101 w 2066101"/>
              <a:gd name="connsiteY1" fmla="*/ 0 h 2704392"/>
              <a:gd name="connsiteX2" fmla="*/ 2066101 w 2066101"/>
              <a:gd name="connsiteY2" fmla="*/ 2704392 h 2704392"/>
              <a:gd name="connsiteX3" fmla="*/ 0 w 2066101"/>
              <a:gd name="connsiteY3" fmla="*/ 2704392 h 2704392"/>
            </a:gdLst>
            <a:ahLst/>
            <a:cxnLst>
              <a:cxn ang="0">
                <a:pos x="connsiteX0" y="connsiteY0"/>
              </a:cxn>
              <a:cxn ang="0">
                <a:pos x="connsiteX1" y="connsiteY1"/>
              </a:cxn>
              <a:cxn ang="0">
                <a:pos x="connsiteX2" y="connsiteY2"/>
              </a:cxn>
              <a:cxn ang="0">
                <a:pos x="connsiteX3" y="connsiteY3"/>
              </a:cxn>
            </a:cxnLst>
            <a:rect l="l" t="t" r="r" b="b"/>
            <a:pathLst>
              <a:path w="2066101" h="2704392">
                <a:moveTo>
                  <a:pt x="0" y="0"/>
                </a:moveTo>
                <a:lnTo>
                  <a:pt x="2066101" y="0"/>
                </a:lnTo>
                <a:lnTo>
                  <a:pt x="2066101" y="2704392"/>
                </a:lnTo>
                <a:lnTo>
                  <a:pt x="0" y="2704392"/>
                </a:lnTo>
                <a:close/>
              </a:path>
            </a:pathLst>
          </a:custGeom>
          <a:solidFill>
            <a:schemeClr val="tx1">
              <a:lumMod val="75000"/>
              <a:lumOff val="25000"/>
            </a:schemeClr>
          </a:solidFill>
          <a:ln>
            <a:noFill/>
          </a:ln>
          <a:effectLst>
            <a:outerShdw blurRad="50800" dist="508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92608" tIns="822960" rtlCol="0" anchor="t">
            <a:normAutofit/>
          </a:bodyPr>
          <a:lstStyle>
            <a:lvl1pPr marL="0" indent="0" algn="l">
              <a:buFont typeface="Arial" panose="020B0604020202020204" pitchFamily="34" charset="0"/>
              <a:buNone/>
              <a:defRPr lang="en-US" sz="1200" dirty="0">
                <a:solidFill>
                  <a:schemeClr val="lt1"/>
                </a:solidFill>
              </a:defRPr>
            </a:lvl1pPr>
          </a:lstStyle>
          <a:p>
            <a:pPr marL="0" lvl="0" algn="ctr"/>
            <a:r>
              <a:rPr lang="en-US"/>
              <a:t>Add text here</a:t>
            </a:r>
          </a:p>
        </p:txBody>
      </p:sp>
      <p:sp>
        <p:nvSpPr>
          <p:cNvPr id="11" name="Text Placeholder 6">
            <a:extLst>
              <a:ext uri="{FF2B5EF4-FFF2-40B4-BE49-F238E27FC236}">
                <a16:creationId xmlns:a16="http://schemas.microsoft.com/office/drawing/2014/main" id="{9926F0D6-3D6F-CF88-7E9C-73E88C5C4B26}"/>
              </a:ext>
            </a:extLst>
          </p:cNvPr>
          <p:cNvSpPr>
            <a:spLocks noGrp="1"/>
          </p:cNvSpPr>
          <p:nvPr>
            <p:ph type="body" sz="quarter" idx="14" hasCustomPrompt="1"/>
          </p:nvPr>
        </p:nvSpPr>
        <p:spPr>
          <a:xfrm>
            <a:off x="9497927" y="1397328"/>
            <a:ext cx="1438475" cy="445972"/>
          </a:xfrm>
        </p:spPr>
        <p:txBody>
          <a:bodyPr anchor="b">
            <a:normAutofit/>
          </a:bodyPr>
          <a:lstStyle>
            <a:lvl1pPr marL="0" indent="0">
              <a:buNone/>
              <a:defRPr sz="1400" b="1">
                <a:latin typeface="+mn-lt"/>
              </a:defRPr>
            </a:lvl1pPr>
            <a:lvl2pPr marL="457200" indent="0">
              <a:buNone/>
              <a:defRPr b="1">
                <a:latin typeface="+mj-lt"/>
              </a:defRPr>
            </a:lvl2pPr>
            <a:lvl3pPr marL="914400" indent="0">
              <a:buNone/>
              <a:defRPr b="1">
                <a:latin typeface="+mj-lt"/>
              </a:defRPr>
            </a:lvl3pPr>
            <a:lvl4pPr marL="1371600" indent="0">
              <a:buNone/>
              <a:defRPr b="1">
                <a:latin typeface="+mj-lt"/>
              </a:defRPr>
            </a:lvl4pPr>
            <a:lvl5pPr marL="1828800" indent="0">
              <a:buNone/>
              <a:defRPr b="1">
                <a:latin typeface="+mj-lt"/>
              </a:defRPr>
            </a:lvl5pPr>
          </a:lstStyle>
          <a:p>
            <a:pPr lvl="0"/>
            <a:r>
              <a:rPr lang="en-US"/>
              <a:t>ADD TEXT</a:t>
            </a:r>
          </a:p>
        </p:txBody>
      </p:sp>
      <p:sp>
        <p:nvSpPr>
          <p:cNvPr id="16" name="Text Placeholder 6">
            <a:extLst>
              <a:ext uri="{FF2B5EF4-FFF2-40B4-BE49-F238E27FC236}">
                <a16:creationId xmlns:a16="http://schemas.microsoft.com/office/drawing/2014/main" id="{A285DCD4-48AB-6937-6F44-D27E776530CD}"/>
              </a:ext>
            </a:extLst>
          </p:cNvPr>
          <p:cNvSpPr>
            <a:spLocks noGrp="1"/>
          </p:cNvSpPr>
          <p:nvPr>
            <p:ph type="body" sz="quarter" idx="19" hasCustomPrompt="1"/>
          </p:nvPr>
        </p:nvSpPr>
        <p:spPr>
          <a:xfrm>
            <a:off x="9497927" y="1821148"/>
            <a:ext cx="1438475" cy="655450"/>
          </a:xfrm>
          <a:effectLst/>
        </p:spPr>
        <p:txBody>
          <a:bodyPr lIns="91440" tIns="0" rIns="91440" bIns="0" anchor="t">
            <a:noAutofit/>
          </a:bodyPr>
          <a:lstStyle>
            <a:lvl1pPr marL="0" indent="0">
              <a:spcBef>
                <a:spcPts val="0"/>
              </a:spcBef>
              <a:buNone/>
              <a:defRPr sz="5400" b="1">
                <a:latin typeface="+mn-lt"/>
              </a:defRPr>
            </a:lvl1pPr>
            <a:lvl2pPr marL="457200" indent="0">
              <a:buNone/>
              <a:defRPr b="1">
                <a:latin typeface="+mj-lt"/>
              </a:defRPr>
            </a:lvl2pPr>
            <a:lvl3pPr marL="914400" indent="0">
              <a:buNone/>
              <a:defRPr b="1">
                <a:latin typeface="+mj-lt"/>
              </a:defRPr>
            </a:lvl3pPr>
            <a:lvl4pPr marL="1371600" indent="0">
              <a:buNone/>
              <a:defRPr b="1">
                <a:latin typeface="+mj-lt"/>
              </a:defRPr>
            </a:lvl4pPr>
            <a:lvl5pPr marL="1828800" indent="0">
              <a:buNone/>
              <a:defRPr b="1">
                <a:latin typeface="+mj-lt"/>
              </a:defRPr>
            </a:lvl5pPr>
          </a:lstStyle>
          <a:p>
            <a:pPr lvl="0"/>
            <a:r>
              <a:rPr lang="en-US"/>
              <a:t>00</a:t>
            </a:r>
          </a:p>
        </p:txBody>
      </p:sp>
      <p:sp>
        <p:nvSpPr>
          <p:cNvPr id="43" name="Text Placeholder 42">
            <a:extLst>
              <a:ext uri="{FF2B5EF4-FFF2-40B4-BE49-F238E27FC236}">
                <a16:creationId xmlns:a16="http://schemas.microsoft.com/office/drawing/2014/main" id="{ACD2BFCC-FEE2-31DA-0E90-6DCCB69F6248}"/>
              </a:ext>
            </a:extLst>
          </p:cNvPr>
          <p:cNvSpPr>
            <a:spLocks noGrp="1"/>
          </p:cNvSpPr>
          <p:nvPr>
            <p:ph type="body" sz="quarter" idx="34" hasCustomPrompt="1"/>
          </p:nvPr>
        </p:nvSpPr>
        <p:spPr>
          <a:xfrm>
            <a:off x="9313268" y="2356707"/>
            <a:ext cx="2066101" cy="2704392"/>
          </a:xfrm>
          <a:custGeom>
            <a:avLst/>
            <a:gdLst>
              <a:gd name="connsiteX0" fmla="*/ 0 w 2066101"/>
              <a:gd name="connsiteY0" fmla="*/ 0 h 2704392"/>
              <a:gd name="connsiteX1" fmla="*/ 2066101 w 2066101"/>
              <a:gd name="connsiteY1" fmla="*/ 0 h 2704392"/>
              <a:gd name="connsiteX2" fmla="*/ 2066101 w 2066101"/>
              <a:gd name="connsiteY2" fmla="*/ 2704392 h 2704392"/>
              <a:gd name="connsiteX3" fmla="*/ 0 w 2066101"/>
              <a:gd name="connsiteY3" fmla="*/ 2704392 h 2704392"/>
            </a:gdLst>
            <a:ahLst/>
            <a:cxnLst>
              <a:cxn ang="0">
                <a:pos x="connsiteX0" y="connsiteY0"/>
              </a:cxn>
              <a:cxn ang="0">
                <a:pos x="connsiteX1" y="connsiteY1"/>
              </a:cxn>
              <a:cxn ang="0">
                <a:pos x="connsiteX2" y="connsiteY2"/>
              </a:cxn>
              <a:cxn ang="0">
                <a:pos x="connsiteX3" y="connsiteY3"/>
              </a:cxn>
            </a:cxnLst>
            <a:rect l="l" t="t" r="r" b="b"/>
            <a:pathLst>
              <a:path w="2066101" h="2704392">
                <a:moveTo>
                  <a:pt x="0" y="0"/>
                </a:moveTo>
                <a:lnTo>
                  <a:pt x="2066101" y="0"/>
                </a:lnTo>
                <a:lnTo>
                  <a:pt x="2066101" y="2704392"/>
                </a:lnTo>
                <a:lnTo>
                  <a:pt x="0" y="2704392"/>
                </a:lnTo>
                <a:close/>
              </a:path>
            </a:pathLst>
          </a:custGeom>
          <a:solidFill>
            <a:schemeClr val="tx1">
              <a:lumMod val="75000"/>
              <a:lumOff val="25000"/>
            </a:schemeClr>
          </a:solidFill>
          <a:ln>
            <a:noFill/>
          </a:ln>
          <a:effectLst>
            <a:outerShdw blurRad="50800" dist="508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92608" tIns="822960" rtlCol="0" anchor="t">
            <a:normAutofit/>
          </a:bodyPr>
          <a:lstStyle>
            <a:lvl1pPr marL="0" indent="0" algn="l">
              <a:buFont typeface="Arial" panose="020B0604020202020204" pitchFamily="34" charset="0"/>
              <a:buNone/>
              <a:defRPr lang="en-US" sz="1200" dirty="0">
                <a:solidFill>
                  <a:schemeClr val="lt1"/>
                </a:solidFill>
              </a:defRPr>
            </a:lvl1pPr>
          </a:lstStyle>
          <a:p>
            <a:pPr marL="0" lvl="0" algn="ctr"/>
            <a:r>
              <a:rPr lang="en-US"/>
              <a:t>Add text here</a:t>
            </a:r>
          </a:p>
        </p:txBody>
      </p:sp>
      <p:sp>
        <p:nvSpPr>
          <p:cNvPr id="31" name="Rectangle 30">
            <a:extLst>
              <a:ext uri="{FF2B5EF4-FFF2-40B4-BE49-F238E27FC236}">
                <a16:creationId xmlns:a16="http://schemas.microsoft.com/office/drawing/2014/main" id="{04091A83-55C5-27FA-B0EE-E6E2092FEDB1}"/>
              </a:ext>
              <a:ext uri="{C183D7F6-B498-43B3-948B-1728B52AA6E4}">
                <adec:decorative xmlns:adec="http://schemas.microsoft.com/office/drawing/2017/decorative" val="1"/>
              </a:ext>
            </a:extLst>
          </p:cNvPr>
          <p:cNvSpPr/>
          <p:nvPr userDrawn="1"/>
        </p:nvSpPr>
        <p:spPr>
          <a:xfrm>
            <a:off x="778764" y="1306286"/>
            <a:ext cx="10634472" cy="3913632"/>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 Placeholder 6">
            <a:extLst>
              <a:ext uri="{FF2B5EF4-FFF2-40B4-BE49-F238E27FC236}">
                <a16:creationId xmlns:a16="http://schemas.microsoft.com/office/drawing/2014/main" id="{8CE5B613-CC47-7166-1079-72D34B53B9C7}"/>
              </a:ext>
            </a:extLst>
          </p:cNvPr>
          <p:cNvSpPr>
            <a:spLocks noGrp="1"/>
          </p:cNvSpPr>
          <p:nvPr>
            <p:ph type="body" sz="quarter" idx="28" hasCustomPrompt="1"/>
          </p:nvPr>
        </p:nvSpPr>
        <p:spPr>
          <a:xfrm>
            <a:off x="979010" y="5697791"/>
            <a:ext cx="2953893" cy="221227"/>
          </a:xfrm>
        </p:spPr>
        <p:txBody>
          <a:bodyPr anchor="t">
            <a:noAutofit/>
          </a:bodyPr>
          <a:lstStyle>
            <a:lvl1pPr marL="0" indent="0">
              <a:lnSpc>
                <a:spcPct val="90000"/>
              </a:lnSpc>
              <a:buNone/>
              <a:defRPr sz="1300" b="1" cap="all" baseline="0">
                <a:latin typeface="+mj-lt"/>
              </a:defRPr>
            </a:lvl1pPr>
            <a:lvl2pPr marL="457200" indent="0">
              <a:buNone/>
              <a:defRPr b="1">
                <a:latin typeface="+mj-lt"/>
              </a:defRPr>
            </a:lvl2pPr>
            <a:lvl3pPr marL="914400" indent="0">
              <a:buNone/>
              <a:defRPr b="1">
                <a:latin typeface="+mj-lt"/>
              </a:defRPr>
            </a:lvl3pPr>
            <a:lvl4pPr marL="1371600" indent="0">
              <a:buNone/>
              <a:defRPr b="1">
                <a:latin typeface="+mj-lt"/>
              </a:defRPr>
            </a:lvl4pPr>
            <a:lvl5pPr marL="1828800" indent="0">
              <a:buNone/>
              <a:defRPr b="1">
                <a:latin typeface="+mj-lt"/>
              </a:defRPr>
            </a:lvl5pPr>
          </a:lstStyle>
          <a:p>
            <a:pPr lvl="0"/>
            <a:r>
              <a:rPr lang="en-US"/>
              <a:t>ADD TEXT</a:t>
            </a:r>
          </a:p>
        </p:txBody>
      </p:sp>
      <p:sp>
        <p:nvSpPr>
          <p:cNvPr id="22" name="Text Placeholder 6">
            <a:extLst>
              <a:ext uri="{FF2B5EF4-FFF2-40B4-BE49-F238E27FC236}">
                <a16:creationId xmlns:a16="http://schemas.microsoft.com/office/drawing/2014/main" id="{F6DA3FD6-1913-5628-D35E-F45A79957F44}"/>
              </a:ext>
            </a:extLst>
          </p:cNvPr>
          <p:cNvSpPr>
            <a:spLocks noGrp="1"/>
          </p:cNvSpPr>
          <p:nvPr>
            <p:ph type="body" sz="quarter" idx="25" hasCustomPrompt="1"/>
          </p:nvPr>
        </p:nvSpPr>
        <p:spPr>
          <a:xfrm>
            <a:off x="979010" y="5919018"/>
            <a:ext cx="2953893" cy="550608"/>
          </a:xfrm>
        </p:spPr>
        <p:txBody>
          <a:bodyPr anchor="t">
            <a:normAutofit/>
          </a:bodyPr>
          <a:lstStyle>
            <a:lvl1pPr marL="0" indent="0">
              <a:lnSpc>
                <a:spcPct val="90000"/>
              </a:lnSpc>
              <a:buNone/>
              <a:defRPr sz="1200" b="0">
                <a:latin typeface="+mn-lt"/>
              </a:defRPr>
            </a:lvl1pPr>
            <a:lvl2pPr marL="457200" indent="0">
              <a:buNone/>
              <a:defRPr b="1">
                <a:latin typeface="+mj-lt"/>
              </a:defRPr>
            </a:lvl2pPr>
            <a:lvl3pPr marL="914400" indent="0">
              <a:buNone/>
              <a:defRPr b="1">
                <a:latin typeface="+mj-lt"/>
              </a:defRPr>
            </a:lvl3pPr>
            <a:lvl4pPr marL="1371600" indent="0">
              <a:buNone/>
              <a:defRPr b="1">
                <a:latin typeface="+mj-lt"/>
              </a:defRPr>
            </a:lvl4pPr>
            <a:lvl5pPr marL="1828800" indent="0">
              <a:buNone/>
              <a:defRPr b="1">
                <a:latin typeface="+mj-lt"/>
              </a:defRPr>
            </a:lvl5pPr>
          </a:lstStyle>
          <a:p>
            <a:pPr lvl="0"/>
            <a:r>
              <a:rPr lang="en-US"/>
              <a:t>Add text here</a:t>
            </a:r>
          </a:p>
        </p:txBody>
      </p:sp>
      <p:sp>
        <p:nvSpPr>
          <p:cNvPr id="26" name="Text Placeholder 6">
            <a:extLst>
              <a:ext uri="{FF2B5EF4-FFF2-40B4-BE49-F238E27FC236}">
                <a16:creationId xmlns:a16="http://schemas.microsoft.com/office/drawing/2014/main" id="{8B334E18-390E-B481-4560-DAEAEF9D71C6}"/>
              </a:ext>
            </a:extLst>
          </p:cNvPr>
          <p:cNvSpPr>
            <a:spLocks noGrp="1"/>
          </p:cNvSpPr>
          <p:nvPr>
            <p:ph type="body" sz="quarter" idx="29" hasCustomPrompt="1"/>
          </p:nvPr>
        </p:nvSpPr>
        <p:spPr>
          <a:xfrm>
            <a:off x="4184327" y="5697791"/>
            <a:ext cx="3828963" cy="211395"/>
          </a:xfrm>
        </p:spPr>
        <p:txBody>
          <a:bodyPr anchor="t">
            <a:noAutofit/>
          </a:bodyPr>
          <a:lstStyle>
            <a:lvl1pPr marL="0" indent="0">
              <a:lnSpc>
                <a:spcPct val="90000"/>
              </a:lnSpc>
              <a:buNone/>
              <a:defRPr sz="1300" b="1" cap="all" baseline="0">
                <a:latin typeface="+mj-lt"/>
              </a:defRPr>
            </a:lvl1pPr>
            <a:lvl2pPr marL="457200" indent="0">
              <a:buNone/>
              <a:defRPr b="1">
                <a:latin typeface="+mj-lt"/>
              </a:defRPr>
            </a:lvl2pPr>
            <a:lvl3pPr marL="914400" indent="0">
              <a:buNone/>
              <a:defRPr b="1">
                <a:latin typeface="+mj-lt"/>
              </a:defRPr>
            </a:lvl3pPr>
            <a:lvl4pPr marL="1371600" indent="0">
              <a:buNone/>
              <a:defRPr b="1">
                <a:latin typeface="+mj-lt"/>
              </a:defRPr>
            </a:lvl4pPr>
            <a:lvl5pPr marL="1828800" indent="0">
              <a:buNone/>
              <a:defRPr b="1">
                <a:latin typeface="+mj-lt"/>
              </a:defRPr>
            </a:lvl5pPr>
          </a:lstStyle>
          <a:p>
            <a:pPr lvl="0"/>
            <a:r>
              <a:rPr lang="en-US"/>
              <a:t>ADD TEXT</a:t>
            </a:r>
          </a:p>
        </p:txBody>
      </p:sp>
      <p:sp>
        <p:nvSpPr>
          <p:cNvPr id="23" name="Text Placeholder 6">
            <a:extLst>
              <a:ext uri="{FF2B5EF4-FFF2-40B4-BE49-F238E27FC236}">
                <a16:creationId xmlns:a16="http://schemas.microsoft.com/office/drawing/2014/main" id="{BB770A94-1A8E-909F-55E5-9098532EFF1F}"/>
              </a:ext>
            </a:extLst>
          </p:cNvPr>
          <p:cNvSpPr>
            <a:spLocks noGrp="1"/>
          </p:cNvSpPr>
          <p:nvPr>
            <p:ph type="body" sz="quarter" idx="26" hasCustomPrompt="1"/>
          </p:nvPr>
        </p:nvSpPr>
        <p:spPr>
          <a:xfrm>
            <a:off x="4184327" y="5919018"/>
            <a:ext cx="3828963" cy="550608"/>
          </a:xfrm>
        </p:spPr>
        <p:txBody>
          <a:bodyPr anchor="t">
            <a:normAutofit/>
          </a:bodyPr>
          <a:lstStyle>
            <a:lvl1pPr marL="0" indent="0">
              <a:lnSpc>
                <a:spcPct val="90000"/>
              </a:lnSpc>
              <a:buNone/>
              <a:defRPr sz="1200" b="0">
                <a:latin typeface="+mn-lt"/>
              </a:defRPr>
            </a:lvl1pPr>
            <a:lvl2pPr marL="457200" indent="0">
              <a:buNone/>
              <a:defRPr b="1">
                <a:latin typeface="+mj-lt"/>
              </a:defRPr>
            </a:lvl2pPr>
            <a:lvl3pPr marL="914400" indent="0">
              <a:buNone/>
              <a:defRPr b="1">
                <a:latin typeface="+mj-lt"/>
              </a:defRPr>
            </a:lvl3pPr>
            <a:lvl4pPr marL="1371600" indent="0">
              <a:buNone/>
              <a:defRPr b="1">
                <a:latin typeface="+mj-lt"/>
              </a:defRPr>
            </a:lvl4pPr>
            <a:lvl5pPr marL="1828800" indent="0">
              <a:buNone/>
              <a:defRPr b="1">
                <a:latin typeface="+mj-lt"/>
              </a:defRPr>
            </a:lvl5pPr>
          </a:lstStyle>
          <a:p>
            <a:pPr lvl="0"/>
            <a:r>
              <a:rPr lang="en-US"/>
              <a:t>Add text here</a:t>
            </a:r>
          </a:p>
        </p:txBody>
      </p:sp>
      <p:sp>
        <p:nvSpPr>
          <p:cNvPr id="27" name="Text Placeholder 6">
            <a:extLst>
              <a:ext uri="{FF2B5EF4-FFF2-40B4-BE49-F238E27FC236}">
                <a16:creationId xmlns:a16="http://schemas.microsoft.com/office/drawing/2014/main" id="{4092BB43-4E44-1C9D-48F2-608DECE301D9}"/>
              </a:ext>
            </a:extLst>
          </p:cNvPr>
          <p:cNvSpPr>
            <a:spLocks noGrp="1"/>
          </p:cNvSpPr>
          <p:nvPr>
            <p:ph type="body" sz="quarter" idx="30" hasCustomPrompt="1"/>
          </p:nvPr>
        </p:nvSpPr>
        <p:spPr>
          <a:xfrm>
            <a:off x="8456284" y="5697791"/>
            <a:ext cx="2890149" cy="211395"/>
          </a:xfrm>
        </p:spPr>
        <p:txBody>
          <a:bodyPr anchor="t">
            <a:noAutofit/>
          </a:bodyPr>
          <a:lstStyle>
            <a:lvl1pPr marL="0" indent="0">
              <a:lnSpc>
                <a:spcPct val="90000"/>
              </a:lnSpc>
              <a:buNone/>
              <a:defRPr sz="1300" b="1" cap="all" baseline="0">
                <a:latin typeface="+mj-lt"/>
              </a:defRPr>
            </a:lvl1pPr>
            <a:lvl2pPr marL="457200" indent="0">
              <a:buNone/>
              <a:defRPr b="1">
                <a:latin typeface="+mj-lt"/>
              </a:defRPr>
            </a:lvl2pPr>
            <a:lvl3pPr marL="914400" indent="0">
              <a:buNone/>
              <a:defRPr b="1">
                <a:latin typeface="+mj-lt"/>
              </a:defRPr>
            </a:lvl3pPr>
            <a:lvl4pPr marL="1371600" indent="0">
              <a:buNone/>
              <a:defRPr b="1">
                <a:latin typeface="+mj-lt"/>
              </a:defRPr>
            </a:lvl4pPr>
            <a:lvl5pPr marL="1828800" indent="0">
              <a:buNone/>
              <a:defRPr b="1">
                <a:latin typeface="+mj-lt"/>
              </a:defRPr>
            </a:lvl5pPr>
          </a:lstStyle>
          <a:p>
            <a:pPr lvl="0"/>
            <a:r>
              <a:rPr lang="en-US"/>
              <a:t>ADD TEXT</a:t>
            </a:r>
          </a:p>
        </p:txBody>
      </p:sp>
      <p:sp>
        <p:nvSpPr>
          <p:cNvPr id="24" name="Text Placeholder 6">
            <a:extLst>
              <a:ext uri="{FF2B5EF4-FFF2-40B4-BE49-F238E27FC236}">
                <a16:creationId xmlns:a16="http://schemas.microsoft.com/office/drawing/2014/main" id="{405A4B16-00D8-58AA-3C2E-8351922FC674}"/>
              </a:ext>
            </a:extLst>
          </p:cNvPr>
          <p:cNvSpPr>
            <a:spLocks noGrp="1"/>
          </p:cNvSpPr>
          <p:nvPr>
            <p:ph type="body" sz="quarter" idx="27" hasCustomPrompt="1"/>
          </p:nvPr>
        </p:nvSpPr>
        <p:spPr>
          <a:xfrm>
            <a:off x="8456284" y="5919018"/>
            <a:ext cx="2890149" cy="550608"/>
          </a:xfrm>
        </p:spPr>
        <p:txBody>
          <a:bodyPr anchor="t">
            <a:normAutofit/>
          </a:bodyPr>
          <a:lstStyle>
            <a:lvl1pPr marL="0" indent="0">
              <a:lnSpc>
                <a:spcPct val="90000"/>
              </a:lnSpc>
              <a:buNone/>
              <a:defRPr sz="1200" b="0">
                <a:latin typeface="+mn-lt"/>
              </a:defRPr>
            </a:lvl1pPr>
            <a:lvl2pPr marL="457200" indent="0">
              <a:buNone/>
              <a:defRPr b="1">
                <a:latin typeface="+mj-lt"/>
              </a:defRPr>
            </a:lvl2pPr>
            <a:lvl3pPr marL="914400" indent="0">
              <a:buNone/>
              <a:defRPr b="1">
                <a:latin typeface="+mj-lt"/>
              </a:defRPr>
            </a:lvl3pPr>
            <a:lvl4pPr marL="1371600" indent="0">
              <a:buNone/>
              <a:defRPr b="1">
                <a:latin typeface="+mj-lt"/>
              </a:defRPr>
            </a:lvl4pPr>
            <a:lvl5pPr marL="1828800" indent="0">
              <a:buNone/>
              <a:defRPr b="1">
                <a:latin typeface="+mj-lt"/>
              </a:defRPr>
            </a:lvl5pPr>
          </a:lstStyle>
          <a:p>
            <a:pPr lvl="0"/>
            <a:r>
              <a:rPr lang="en-US"/>
              <a:t>Add text here</a:t>
            </a:r>
          </a:p>
        </p:txBody>
      </p:sp>
      <p:sp>
        <p:nvSpPr>
          <p:cNvPr id="32" name="Rectangle 31">
            <a:extLst>
              <a:ext uri="{FF2B5EF4-FFF2-40B4-BE49-F238E27FC236}">
                <a16:creationId xmlns:a16="http://schemas.microsoft.com/office/drawing/2014/main" id="{B3B0EFD2-0C64-7216-257E-E1D8C1EDE062}"/>
              </a:ext>
              <a:ext uri="{C183D7F6-B498-43B3-948B-1728B52AA6E4}">
                <adec:decorative xmlns:adec="http://schemas.microsoft.com/office/drawing/2017/decorative" val="1"/>
              </a:ext>
            </a:extLst>
          </p:cNvPr>
          <p:cNvSpPr/>
          <p:nvPr userDrawn="1"/>
        </p:nvSpPr>
        <p:spPr>
          <a:xfrm>
            <a:off x="775779" y="5477927"/>
            <a:ext cx="3201070" cy="1145650"/>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3595D4D0-921D-C50F-870D-54595D65ECFD}"/>
              </a:ext>
              <a:ext uri="{C183D7F6-B498-43B3-948B-1728B52AA6E4}">
                <adec:decorative xmlns:adec="http://schemas.microsoft.com/office/drawing/2017/decorative" val="1"/>
              </a:ext>
            </a:extLst>
          </p:cNvPr>
          <p:cNvSpPr/>
          <p:nvPr userDrawn="1"/>
        </p:nvSpPr>
        <p:spPr>
          <a:xfrm>
            <a:off x="8250201" y="5477927"/>
            <a:ext cx="3163768" cy="1145650"/>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12A7F94B-4FAB-8BB3-3ED5-D4AF2AC983AC}"/>
              </a:ext>
              <a:ext uri="{C183D7F6-B498-43B3-948B-1728B52AA6E4}">
                <adec:decorative xmlns:adec="http://schemas.microsoft.com/office/drawing/2017/decorative" val="1"/>
              </a:ext>
            </a:extLst>
          </p:cNvPr>
          <p:cNvSpPr/>
          <p:nvPr userDrawn="1"/>
        </p:nvSpPr>
        <p:spPr>
          <a:xfrm>
            <a:off x="3976849" y="5477927"/>
            <a:ext cx="4274022" cy="1145650"/>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 name="Straight Connector 2">
            <a:extLst>
              <a:ext uri="{FF2B5EF4-FFF2-40B4-BE49-F238E27FC236}">
                <a16:creationId xmlns:a16="http://schemas.microsoft.com/office/drawing/2014/main" id="{E8EC10B0-6B06-05CE-D736-6768A3FB1865}"/>
              </a:ext>
              <a:ext uri="{C183D7F6-B498-43B3-948B-1728B52AA6E4}">
                <adec:decorative xmlns:adec="http://schemas.microsoft.com/office/drawing/2017/decorative" val="1"/>
              </a:ext>
            </a:extLst>
          </p:cNvPr>
          <p:cNvCxnSpPr>
            <a:cxnSpLocks/>
          </p:cNvCxnSpPr>
          <p:nvPr userDrawn="1"/>
        </p:nvCxnSpPr>
        <p:spPr>
          <a:xfrm>
            <a:off x="2910984" y="1314263"/>
            <a:ext cx="0" cy="391172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27635BDF-F930-06EB-FDF1-D75067AAD79E}"/>
              </a:ext>
              <a:ext uri="{C183D7F6-B498-43B3-948B-1728B52AA6E4}">
                <adec:decorative xmlns:adec="http://schemas.microsoft.com/office/drawing/2017/decorative" val="1"/>
              </a:ext>
            </a:extLst>
          </p:cNvPr>
          <p:cNvCxnSpPr>
            <a:cxnSpLocks/>
          </p:cNvCxnSpPr>
          <p:nvPr userDrawn="1"/>
        </p:nvCxnSpPr>
        <p:spPr>
          <a:xfrm>
            <a:off x="7154086" y="1310948"/>
            <a:ext cx="6257" cy="391581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3A96A1C0-3AF0-2C45-21BC-04215DB8641E}"/>
              </a:ext>
              <a:ext uri="{C183D7F6-B498-43B3-948B-1728B52AA6E4}">
                <adec:decorative xmlns:adec="http://schemas.microsoft.com/office/drawing/2017/decorative" val="1"/>
              </a:ext>
            </a:extLst>
          </p:cNvPr>
          <p:cNvCxnSpPr>
            <a:cxnSpLocks/>
          </p:cNvCxnSpPr>
          <p:nvPr userDrawn="1"/>
        </p:nvCxnSpPr>
        <p:spPr>
          <a:xfrm>
            <a:off x="9274841" y="1318344"/>
            <a:ext cx="0" cy="3907647"/>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56C2BD56-DD5B-ABC2-F434-B4AA1E69E23D}"/>
              </a:ext>
              <a:ext uri="{C183D7F6-B498-43B3-948B-1728B52AA6E4}">
                <adec:decorative xmlns:adec="http://schemas.microsoft.com/office/drawing/2017/decorative" val="1"/>
              </a:ext>
            </a:extLst>
          </p:cNvPr>
          <p:cNvCxnSpPr>
            <a:cxnSpLocks/>
          </p:cNvCxnSpPr>
          <p:nvPr userDrawn="1"/>
        </p:nvCxnSpPr>
        <p:spPr>
          <a:xfrm>
            <a:off x="5034926" y="1319323"/>
            <a:ext cx="0" cy="390666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C1CC89FC-4DAE-5807-C0D4-AE935BA2EB7E}"/>
              </a:ext>
              <a:ext uri="{C183D7F6-B498-43B3-948B-1728B52AA6E4}">
                <adec:decorative xmlns:adec="http://schemas.microsoft.com/office/drawing/2017/decorative" val="1"/>
              </a:ext>
            </a:extLst>
          </p:cNvPr>
          <p:cNvSpPr/>
          <p:nvPr userDrawn="1"/>
        </p:nvSpPr>
        <p:spPr>
          <a:xfrm>
            <a:off x="8228137" y="5063852"/>
            <a:ext cx="3182112" cy="1580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685562B5-D7F8-149B-9F5D-2BF3C3818984}"/>
              </a:ext>
              <a:ext uri="{C183D7F6-B498-43B3-948B-1728B52AA6E4}">
                <adec:decorative xmlns:adec="http://schemas.microsoft.com/office/drawing/2017/decorative" val="1"/>
              </a:ext>
            </a:extLst>
          </p:cNvPr>
          <p:cNvSpPr/>
          <p:nvPr userDrawn="1"/>
        </p:nvSpPr>
        <p:spPr>
          <a:xfrm>
            <a:off x="3969322" y="5063638"/>
            <a:ext cx="4271158" cy="1504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DCD8BB4C-02F1-CBAA-42A4-A5A3CDD58A57}"/>
              </a:ext>
              <a:ext uri="{C183D7F6-B498-43B3-948B-1728B52AA6E4}">
                <adec:decorative xmlns:adec="http://schemas.microsoft.com/office/drawing/2017/decorative" val="1"/>
              </a:ext>
            </a:extLst>
          </p:cNvPr>
          <p:cNvSpPr/>
          <p:nvPr userDrawn="1"/>
        </p:nvSpPr>
        <p:spPr>
          <a:xfrm>
            <a:off x="775779" y="5067939"/>
            <a:ext cx="3201074" cy="15807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929721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647456" y="1783669"/>
            <a:ext cx="4581382" cy="430887"/>
          </a:xfrm>
          <a:prstGeom prst="rect">
            <a:avLst/>
          </a:prstGeom>
        </p:spPr>
        <p:txBody>
          <a:bodyPr wrap="none" anchor="t">
            <a:spAutoFit/>
          </a:bodyPr>
          <a:lstStyle>
            <a:lvl1pPr>
              <a:defRPr>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647456" y="2728306"/>
            <a:ext cx="2810385" cy="788724"/>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2" name="Picture 1">
            <a:extLst>
              <a:ext uri="{FF2B5EF4-FFF2-40B4-BE49-F238E27FC236}">
                <a16:creationId xmlns:a16="http://schemas.microsoft.com/office/drawing/2014/main" id="{0B3F589F-2371-83D8-F684-3450621F48A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140534712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3" name="Picture 2">
            <a:extLst>
              <a:ext uri="{FF2B5EF4-FFF2-40B4-BE49-F238E27FC236}">
                <a16:creationId xmlns:a16="http://schemas.microsoft.com/office/drawing/2014/main" id="{250BD579-4CC2-EDC1-6F2E-4E4E271189D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8182490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pic>
        <p:nvPicPr>
          <p:cNvPr id="3" name="Picture Placeholder 433" descr="A desk with technical drawings, pencil and tools">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3065186"/>
            <a:ext cx="2735044" cy="788724"/>
          </a:xfrm>
          <a:prstGeom prst="rect">
            <a:avLst/>
          </a:prstGeom>
        </p:spPr>
        <p:txBody>
          <a:bodyPr wrap="none" tIns="144000">
            <a:spAutoFit/>
          </a:bodyPr>
          <a:lstStyle>
            <a:lvl1pPr algn="r">
              <a:defRPr sz="1800" b="0" i="0">
                <a:solidFill>
                  <a:schemeClr val="tx1">
                    <a:lumMod val="50000"/>
                    <a:lumOff val="50000"/>
                  </a:schemeClr>
                </a:solidFill>
                <a:latin typeface="Apex New Book" panose="02010600040501010103" pitchFamily="2" charset="77"/>
                <a:ea typeface="Apex New Book"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982867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66A86DB4-8A0E-5852-A8CA-D1F0D4A0FEF2}"/>
              </a:ext>
            </a:extLst>
          </p:cNvPr>
          <p:cNvSpPr/>
          <p:nvPr userDrawn="1"/>
        </p:nvSpPr>
        <p:spPr>
          <a:xfrm>
            <a:off x="0" y="0"/>
            <a:ext cx="12192000" cy="6858000"/>
          </a:xfrm>
          <a:prstGeom prst="rect">
            <a:avLst/>
          </a:prstGeom>
          <a:solidFill>
            <a:schemeClr val="bg2">
              <a:alpha val="16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3065186"/>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11699205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pic>
        <p:nvPicPr>
          <p:cNvPr id="4" name="Picture Placeholder 115" descr="Aerial view of container ship">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6194443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pic>
        <p:nvPicPr>
          <p:cNvPr id="4" name="Picture Placeholder 115">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847895" y="339079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2" name="Title 1">
            <a:extLst>
              <a:ext uri="{FF2B5EF4-FFF2-40B4-BE49-F238E27FC236}">
                <a16:creationId xmlns:a16="http://schemas.microsoft.com/office/drawing/2014/main" id="{86077D36-9B62-FD3B-4F96-ED9C71D7AA9A}"/>
              </a:ext>
            </a:extLst>
          </p:cNvPr>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137733837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3419BA2B-CD57-53EE-397D-95B77E2910A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847895" y="3429000"/>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Title 1">
            <a:extLst>
              <a:ext uri="{FF2B5EF4-FFF2-40B4-BE49-F238E27FC236}">
                <a16:creationId xmlns:a16="http://schemas.microsoft.com/office/drawing/2014/main" id="{1323907A-9933-E4B0-2CF7-72CC82888E5C}"/>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271535733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3419BA2B-CD57-53EE-397D-95B77E2910A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4558506" y="3308789"/>
            <a:ext cx="5099774" cy="484025"/>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
        <p:nvSpPr>
          <p:cNvPr id="8" name="Title 1">
            <a:extLst>
              <a:ext uri="{FF2B5EF4-FFF2-40B4-BE49-F238E27FC236}">
                <a16:creationId xmlns:a16="http://schemas.microsoft.com/office/drawing/2014/main" id="{2B194933-7819-E06D-72CA-3D249A06F17A}"/>
              </a:ext>
            </a:extLst>
          </p:cNvPr>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17503326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42865495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3" name="Rectangle 2">
            <a:extLst>
              <a:ext uri="{FF2B5EF4-FFF2-40B4-BE49-F238E27FC236}">
                <a16:creationId xmlns:a16="http://schemas.microsoft.com/office/drawing/2014/main" id="{CA525C38-6FFD-DE61-F2F9-A74DA63DDA63}"/>
              </a:ext>
            </a:extLst>
          </p:cNvPr>
          <p:cNvSpPr/>
          <p:nvPr userDrawn="1"/>
        </p:nvSpPr>
        <p:spPr>
          <a:xfrm>
            <a:off x="0" y="0"/>
            <a:ext cx="12192000" cy="6858000"/>
          </a:xfrm>
          <a:prstGeom prst="rect">
            <a:avLst/>
          </a:prstGeom>
          <a:solidFill>
            <a:schemeClr val="bg2">
              <a:alpha val="2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452532" y="1559081"/>
            <a:ext cx="42057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12142691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3784C0-AEDF-10DD-4608-3BD04462041C}"/>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096932" y="1559081"/>
            <a:ext cx="45613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Graphic 4">
            <a:extLst>
              <a:ext uri="{FF2B5EF4-FFF2-40B4-BE49-F238E27FC236}">
                <a16:creationId xmlns:a16="http://schemas.microsoft.com/office/drawing/2014/main" id="{D1BD1A9C-0B6C-5E16-67BF-F46E6D548358}"/>
              </a:ext>
            </a:extLst>
          </p:cNvPr>
          <p:cNvSpPr/>
          <p:nvPr userDrawn="1"/>
        </p:nvSpPr>
        <p:spPr>
          <a:xfrm>
            <a:off x="629600" y="913946"/>
            <a:ext cx="9089796" cy="5365238"/>
          </a:xfrm>
          <a:custGeom>
            <a:avLst/>
            <a:gdLst>
              <a:gd name="connsiteX0" fmla="*/ 2718340 w 6829615"/>
              <a:gd name="connsiteY0" fmla="*/ 4031171 h 4031170"/>
              <a:gd name="connsiteX1" fmla="*/ 2288381 w 6829615"/>
              <a:gd name="connsiteY1" fmla="*/ 4028504 h 4031170"/>
              <a:gd name="connsiteX2" fmla="*/ 1978724 w 6829615"/>
              <a:gd name="connsiteY2" fmla="*/ 3663887 h 4031170"/>
              <a:gd name="connsiteX3" fmla="*/ 1978724 w 6829615"/>
              <a:gd name="connsiteY3" fmla="*/ 3314129 h 4031170"/>
              <a:gd name="connsiteX4" fmla="*/ 1742980 w 6829615"/>
              <a:gd name="connsiteY4" fmla="*/ 2885599 h 4031170"/>
              <a:gd name="connsiteX5" fmla="*/ 1743742 w 6829615"/>
              <a:gd name="connsiteY5" fmla="*/ 2627662 h 4031170"/>
              <a:gd name="connsiteX6" fmla="*/ 1603534 w 6829615"/>
              <a:gd name="connsiteY6" fmla="*/ 2383631 h 4031170"/>
              <a:gd name="connsiteX7" fmla="*/ 1603534 w 6829615"/>
              <a:gd name="connsiteY7" fmla="*/ 1988344 h 4031170"/>
              <a:gd name="connsiteX8" fmla="*/ 1563624 w 6829615"/>
              <a:gd name="connsiteY8" fmla="*/ 1916906 h 4031170"/>
              <a:gd name="connsiteX9" fmla="*/ 1009840 w 6829615"/>
              <a:gd name="connsiteY9" fmla="*/ 1916906 h 4031170"/>
              <a:gd name="connsiteX10" fmla="*/ 947833 w 6829615"/>
              <a:gd name="connsiteY10" fmla="*/ 2024443 h 4031170"/>
              <a:gd name="connsiteX11" fmla="*/ 351282 w 6829615"/>
              <a:gd name="connsiteY11" fmla="*/ 2024443 h 4031170"/>
              <a:gd name="connsiteX12" fmla="*/ 0 w 6829615"/>
              <a:gd name="connsiteY12" fmla="*/ 1478661 h 4031170"/>
              <a:gd name="connsiteX13" fmla="*/ 0 w 6829615"/>
              <a:gd name="connsiteY13" fmla="*/ 860965 h 4031170"/>
              <a:gd name="connsiteX14" fmla="*/ 512636 w 6829615"/>
              <a:gd name="connsiteY14" fmla="*/ 0 h 4031170"/>
              <a:gd name="connsiteX15" fmla="*/ 1361408 w 6829615"/>
              <a:gd name="connsiteY15" fmla="*/ 0 h 4031170"/>
              <a:gd name="connsiteX16" fmla="*/ 1537526 w 6829615"/>
              <a:gd name="connsiteY16" fmla="*/ 290417 h 4031170"/>
              <a:gd name="connsiteX17" fmla="*/ 1638967 w 6829615"/>
              <a:gd name="connsiteY17" fmla="*/ 289751 h 4031170"/>
              <a:gd name="connsiteX18" fmla="*/ 1798130 w 6829615"/>
              <a:gd name="connsiteY18" fmla="*/ 0 h 4031170"/>
              <a:gd name="connsiteX19" fmla="*/ 6829616 w 6829615"/>
              <a:gd name="connsiteY19" fmla="*/ 0 h 4031170"/>
              <a:gd name="connsiteX20" fmla="*/ 6829616 w 6829615"/>
              <a:gd name="connsiteY20" fmla="*/ 161925 h 4031170"/>
              <a:gd name="connsiteX21" fmla="*/ 1893951 w 6829615"/>
              <a:gd name="connsiteY21" fmla="*/ 161925 h 4031170"/>
              <a:gd name="connsiteX22" fmla="*/ 1735169 w 6829615"/>
              <a:gd name="connsiteY22" fmla="*/ 451104 h 4031170"/>
              <a:gd name="connsiteX23" fmla="*/ 1446752 w 6829615"/>
              <a:gd name="connsiteY23" fmla="*/ 452914 h 4031170"/>
              <a:gd name="connsiteX24" fmla="*/ 1270254 w 6829615"/>
              <a:gd name="connsiteY24" fmla="*/ 161925 h 4031170"/>
              <a:gd name="connsiteX25" fmla="*/ 604647 w 6829615"/>
              <a:gd name="connsiteY25" fmla="*/ 161925 h 4031170"/>
              <a:gd name="connsiteX26" fmla="*/ 161925 w 6829615"/>
              <a:gd name="connsiteY26" fmla="*/ 905447 h 4031170"/>
              <a:gd name="connsiteX27" fmla="*/ 161925 w 6829615"/>
              <a:gd name="connsiteY27" fmla="*/ 1431036 h 4031170"/>
              <a:gd name="connsiteX28" fmla="*/ 439674 w 6829615"/>
              <a:gd name="connsiteY28" fmla="*/ 1862518 h 4031170"/>
              <a:gd name="connsiteX29" fmla="*/ 854297 w 6829615"/>
              <a:gd name="connsiteY29" fmla="*/ 1862518 h 4031170"/>
              <a:gd name="connsiteX30" fmla="*/ 916305 w 6829615"/>
              <a:gd name="connsiteY30" fmla="*/ 1754981 h 4031170"/>
              <a:gd name="connsiteX31" fmla="*/ 1658684 w 6829615"/>
              <a:gd name="connsiteY31" fmla="*/ 1754981 h 4031170"/>
              <a:gd name="connsiteX32" fmla="*/ 1765459 w 6829615"/>
              <a:gd name="connsiteY32" fmla="*/ 1946148 h 4031170"/>
              <a:gd name="connsiteX33" fmla="*/ 1765459 w 6829615"/>
              <a:gd name="connsiteY33" fmla="*/ 2340388 h 4031170"/>
              <a:gd name="connsiteX34" fmla="*/ 1905762 w 6829615"/>
              <a:gd name="connsiteY34" fmla="*/ 2584704 h 4031170"/>
              <a:gd name="connsiteX35" fmla="*/ 1905000 w 6829615"/>
              <a:gd name="connsiteY35" fmla="*/ 2844260 h 4031170"/>
              <a:gd name="connsiteX36" fmla="*/ 2140649 w 6829615"/>
              <a:gd name="connsiteY36" fmla="*/ 3272504 h 4031170"/>
              <a:gd name="connsiteX37" fmla="*/ 2140649 w 6829615"/>
              <a:gd name="connsiteY37" fmla="*/ 3604451 h 4031170"/>
              <a:gd name="connsiteX38" fmla="*/ 2363724 w 6829615"/>
              <a:gd name="connsiteY38" fmla="*/ 3867055 h 4031170"/>
              <a:gd name="connsiteX39" fmla="*/ 2627090 w 6829615"/>
              <a:gd name="connsiteY39" fmla="*/ 3868674 h 4031170"/>
              <a:gd name="connsiteX40" fmla="*/ 2764250 w 6829615"/>
              <a:gd name="connsiteY40" fmla="*/ 3640646 h 4031170"/>
              <a:gd name="connsiteX41" fmla="*/ 2764250 w 6829615"/>
              <a:gd name="connsiteY41" fmla="*/ 3422047 h 4031170"/>
              <a:gd name="connsiteX42" fmla="*/ 3150203 w 6829615"/>
              <a:gd name="connsiteY42" fmla="*/ 2817019 h 4031170"/>
              <a:gd name="connsiteX43" fmla="*/ 3150203 w 6829615"/>
              <a:gd name="connsiteY43" fmla="*/ 2411444 h 4031170"/>
              <a:gd name="connsiteX44" fmla="*/ 3374231 w 6829615"/>
              <a:gd name="connsiteY44" fmla="*/ 2058067 h 4031170"/>
              <a:gd name="connsiteX45" fmla="*/ 3595973 w 6829615"/>
              <a:gd name="connsiteY45" fmla="*/ 2060448 h 4031170"/>
              <a:gd name="connsiteX46" fmla="*/ 3872960 w 6829615"/>
              <a:gd name="connsiteY46" fmla="*/ 1576007 h 4031170"/>
              <a:gd name="connsiteX47" fmla="*/ 3284982 w 6829615"/>
              <a:gd name="connsiteY47" fmla="*/ 1576007 h 4031170"/>
              <a:gd name="connsiteX48" fmla="*/ 3057049 w 6829615"/>
              <a:gd name="connsiteY48" fmla="*/ 1184529 h 4031170"/>
              <a:gd name="connsiteX49" fmla="*/ 3057525 w 6829615"/>
              <a:gd name="connsiteY49" fmla="*/ 867728 h 4031170"/>
              <a:gd name="connsiteX50" fmla="*/ 2748724 w 6829615"/>
              <a:gd name="connsiteY50" fmla="*/ 440912 h 4031170"/>
              <a:gd name="connsiteX51" fmla="*/ 2058638 w 6829615"/>
              <a:gd name="connsiteY51" fmla="*/ 440912 h 4031170"/>
              <a:gd name="connsiteX52" fmla="*/ 1873853 w 6829615"/>
              <a:gd name="connsiteY52" fmla="*/ 778097 h 4031170"/>
              <a:gd name="connsiteX53" fmla="*/ 1305116 w 6829615"/>
              <a:gd name="connsiteY53" fmla="*/ 778097 h 4031170"/>
              <a:gd name="connsiteX54" fmla="*/ 1102233 w 6829615"/>
              <a:gd name="connsiteY54" fmla="*/ 431387 h 4031170"/>
              <a:gd name="connsiteX55" fmla="*/ 739426 w 6829615"/>
              <a:gd name="connsiteY55" fmla="*/ 431387 h 4031170"/>
              <a:gd name="connsiteX56" fmla="*/ 421196 w 6829615"/>
              <a:gd name="connsiteY56" fmla="*/ 995077 h 4031170"/>
              <a:gd name="connsiteX57" fmla="*/ 428435 w 6829615"/>
              <a:gd name="connsiteY57" fmla="*/ 1339787 h 4031170"/>
              <a:gd name="connsiteX58" fmla="*/ 598075 w 6829615"/>
              <a:gd name="connsiteY58" fmla="*/ 1584389 h 4031170"/>
              <a:gd name="connsiteX59" fmla="*/ 720471 w 6829615"/>
              <a:gd name="connsiteY59" fmla="*/ 1584389 h 4031170"/>
              <a:gd name="connsiteX60" fmla="*/ 823817 w 6829615"/>
              <a:gd name="connsiteY60" fmla="*/ 1449229 h 4031170"/>
              <a:gd name="connsiteX61" fmla="*/ 1788795 w 6829615"/>
              <a:gd name="connsiteY61" fmla="*/ 1449229 h 4031170"/>
              <a:gd name="connsiteX62" fmla="*/ 2030825 w 6829615"/>
              <a:gd name="connsiteY62" fmla="*/ 1890046 h 4031170"/>
              <a:gd name="connsiteX63" fmla="*/ 2030825 w 6829615"/>
              <a:gd name="connsiteY63" fmla="*/ 2294763 h 4031170"/>
              <a:gd name="connsiteX64" fmla="*/ 2171414 w 6829615"/>
              <a:gd name="connsiteY64" fmla="*/ 2536222 h 4031170"/>
              <a:gd name="connsiteX65" fmla="*/ 2171414 w 6829615"/>
              <a:gd name="connsiteY65" fmla="*/ 2782348 h 4031170"/>
              <a:gd name="connsiteX66" fmla="*/ 2424017 w 6829615"/>
              <a:gd name="connsiteY66" fmla="*/ 3204782 h 4031170"/>
              <a:gd name="connsiteX67" fmla="*/ 2424017 w 6829615"/>
              <a:gd name="connsiteY67" fmla="*/ 3455861 h 4031170"/>
              <a:gd name="connsiteX68" fmla="*/ 2493740 w 6829615"/>
              <a:gd name="connsiteY68" fmla="*/ 3546824 h 4031170"/>
              <a:gd name="connsiteX69" fmla="*/ 2523554 w 6829615"/>
              <a:gd name="connsiteY69" fmla="*/ 3497485 h 4031170"/>
              <a:gd name="connsiteX70" fmla="*/ 2523554 w 6829615"/>
              <a:gd name="connsiteY70" fmla="*/ 3311366 h 4031170"/>
              <a:gd name="connsiteX71" fmla="*/ 2882741 w 6829615"/>
              <a:gd name="connsiteY71" fmla="*/ 2736723 h 4031170"/>
              <a:gd name="connsiteX72" fmla="*/ 2885694 w 6829615"/>
              <a:gd name="connsiteY72" fmla="*/ 2291906 h 4031170"/>
              <a:gd name="connsiteX73" fmla="*/ 3159919 w 6829615"/>
              <a:gd name="connsiteY73" fmla="*/ 1831372 h 4031170"/>
              <a:gd name="connsiteX74" fmla="*/ 3448907 w 6829615"/>
              <a:gd name="connsiteY74" fmla="*/ 1830324 h 4031170"/>
              <a:gd name="connsiteX75" fmla="*/ 3463671 w 6829615"/>
              <a:gd name="connsiteY75" fmla="*/ 1805464 h 4031170"/>
              <a:gd name="connsiteX76" fmla="*/ 3139345 w 6829615"/>
              <a:gd name="connsiteY76" fmla="*/ 1804226 h 4031170"/>
              <a:gd name="connsiteX77" fmla="*/ 2795969 w 6829615"/>
              <a:gd name="connsiteY77" fmla="*/ 1241489 h 4031170"/>
              <a:gd name="connsiteX78" fmla="*/ 2806637 w 6829615"/>
              <a:gd name="connsiteY78" fmla="*/ 959072 h 4031170"/>
              <a:gd name="connsiteX79" fmla="*/ 2635949 w 6829615"/>
              <a:gd name="connsiteY79" fmla="*/ 708470 h 4031170"/>
              <a:gd name="connsiteX80" fmla="*/ 2205990 w 6829615"/>
              <a:gd name="connsiteY80" fmla="*/ 706184 h 4031170"/>
              <a:gd name="connsiteX81" fmla="*/ 2018062 w 6829615"/>
              <a:gd name="connsiteY81" fmla="*/ 1035939 h 4031170"/>
              <a:gd name="connsiteX82" fmla="*/ 1136618 w 6829615"/>
              <a:gd name="connsiteY82" fmla="*/ 1035939 h 4031170"/>
              <a:gd name="connsiteX83" fmla="*/ 966883 w 6829615"/>
              <a:gd name="connsiteY83" fmla="*/ 719423 h 4031170"/>
              <a:gd name="connsiteX84" fmla="*/ 906685 w 6829615"/>
              <a:gd name="connsiteY84" fmla="*/ 719423 h 4031170"/>
              <a:gd name="connsiteX85" fmla="*/ 707708 w 6829615"/>
              <a:gd name="connsiteY85" fmla="*/ 1096709 h 4031170"/>
              <a:gd name="connsiteX86" fmla="*/ 708946 w 6829615"/>
              <a:gd name="connsiteY86" fmla="*/ 1153954 h 4031170"/>
              <a:gd name="connsiteX87" fmla="*/ 2203990 w 6829615"/>
              <a:gd name="connsiteY87" fmla="*/ 1154811 h 4031170"/>
              <a:gd name="connsiteX88" fmla="*/ 2355342 w 6829615"/>
              <a:gd name="connsiteY88" fmla="*/ 858298 h 4031170"/>
              <a:gd name="connsiteX89" fmla="*/ 2559749 w 6829615"/>
              <a:gd name="connsiteY89" fmla="*/ 858298 h 4031170"/>
              <a:gd name="connsiteX90" fmla="*/ 2688812 w 6829615"/>
              <a:gd name="connsiteY90" fmla="*/ 1028414 h 4031170"/>
              <a:gd name="connsiteX91" fmla="*/ 2688812 w 6829615"/>
              <a:gd name="connsiteY91" fmla="*/ 1353217 h 4031170"/>
              <a:gd name="connsiteX92" fmla="*/ 3007519 w 6829615"/>
              <a:gd name="connsiteY92" fmla="*/ 1887664 h 4031170"/>
              <a:gd name="connsiteX93" fmla="*/ 2767394 w 6829615"/>
              <a:gd name="connsiteY93" fmla="*/ 2247900 h 4031170"/>
              <a:gd name="connsiteX94" fmla="*/ 2761583 w 6829615"/>
              <a:gd name="connsiteY94" fmla="*/ 2718149 h 4031170"/>
              <a:gd name="connsiteX95" fmla="*/ 2500313 w 6829615"/>
              <a:gd name="connsiteY95" fmla="*/ 3111532 h 4031170"/>
              <a:gd name="connsiteX96" fmla="*/ 2262378 w 6829615"/>
              <a:gd name="connsiteY96" fmla="*/ 2712149 h 4031170"/>
              <a:gd name="connsiteX97" fmla="*/ 2262378 w 6829615"/>
              <a:gd name="connsiteY97" fmla="*/ 2427446 h 4031170"/>
              <a:gd name="connsiteX98" fmla="*/ 2158460 w 6829615"/>
              <a:gd name="connsiteY98" fmla="*/ 2257139 h 4031170"/>
              <a:gd name="connsiteX99" fmla="*/ 2158460 w 6829615"/>
              <a:gd name="connsiteY99" fmla="*/ 1856708 h 4031170"/>
              <a:gd name="connsiteX100" fmla="*/ 1913192 w 6829615"/>
              <a:gd name="connsiteY100" fmla="*/ 1441323 h 4031170"/>
              <a:gd name="connsiteX101" fmla="*/ 2415635 w 6829615"/>
              <a:gd name="connsiteY101" fmla="*/ 1441323 h 4031170"/>
              <a:gd name="connsiteX102" fmla="*/ 2683859 w 6829615"/>
              <a:gd name="connsiteY102" fmla="*/ 1863090 h 4031170"/>
              <a:gd name="connsiteX103" fmla="*/ 2526887 w 6829615"/>
              <a:gd name="connsiteY103" fmla="*/ 2100072 h 4031170"/>
              <a:gd name="connsiteX104" fmla="*/ 2526887 w 6829615"/>
              <a:gd name="connsiteY104" fmla="*/ 2145125 h 4031170"/>
              <a:gd name="connsiteX105" fmla="*/ 2364962 w 6829615"/>
              <a:gd name="connsiteY105" fmla="*/ 2145125 h 4031170"/>
              <a:gd name="connsiteX106" fmla="*/ 2364962 w 6829615"/>
              <a:gd name="connsiteY106" fmla="*/ 2051399 h 4031170"/>
              <a:gd name="connsiteX107" fmla="*/ 2490788 w 6829615"/>
              <a:gd name="connsiteY107" fmla="*/ 1861280 h 4031170"/>
              <a:gd name="connsiteX108" fmla="*/ 2326672 w 6829615"/>
              <a:gd name="connsiteY108" fmla="*/ 1603248 h 4031170"/>
              <a:gd name="connsiteX109" fmla="*/ 2196846 w 6829615"/>
              <a:gd name="connsiteY109" fmla="*/ 1603248 h 4031170"/>
              <a:gd name="connsiteX110" fmla="*/ 2320385 w 6829615"/>
              <a:gd name="connsiteY110" fmla="*/ 1812417 h 4031170"/>
              <a:gd name="connsiteX111" fmla="*/ 2320385 w 6829615"/>
              <a:gd name="connsiteY111" fmla="*/ 2211705 h 4031170"/>
              <a:gd name="connsiteX112" fmla="*/ 2424303 w 6829615"/>
              <a:gd name="connsiteY112" fmla="*/ 2381917 h 4031170"/>
              <a:gd name="connsiteX113" fmla="*/ 2424303 w 6829615"/>
              <a:gd name="connsiteY113" fmla="*/ 2667572 h 4031170"/>
              <a:gd name="connsiteX114" fmla="*/ 2507742 w 6829615"/>
              <a:gd name="connsiteY114" fmla="*/ 2807684 h 4031170"/>
              <a:gd name="connsiteX115" fmla="*/ 2600325 w 6829615"/>
              <a:gd name="connsiteY115" fmla="*/ 2668334 h 4031170"/>
              <a:gd name="connsiteX116" fmla="*/ 2606040 w 6829615"/>
              <a:gd name="connsiteY116" fmla="*/ 2197894 h 4031170"/>
              <a:gd name="connsiteX117" fmla="*/ 2816066 w 6829615"/>
              <a:gd name="connsiteY117" fmla="*/ 1882902 h 4031170"/>
              <a:gd name="connsiteX118" fmla="*/ 2526887 w 6829615"/>
              <a:gd name="connsiteY118" fmla="*/ 1397794 h 4031170"/>
              <a:gd name="connsiteX119" fmla="*/ 2526887 w 6829615"/>
              <a:gd name="connsiteY119" fmla="*/ 1082897 h 4031170"/>
              <a:gd name="connsiteX120" fmla="*/ 2479358 w 6829615"/>
              <a:gd name="connsiteY120" fmla="*/ 1020223 h 4031170"/>
              <a:gd name="connsiteX121" fmla="*/ 2454497 w 6829615"/>
              <a:gd name="connsiteY121" fmla="*/ 1020223 h 4031170"/>
              <a:gd name="connsiteX122" fmla="*/ 2303145 w 6829615"/>
              <a:gd name="connsiteY122" fmla="*/ 1316831 h 4031170"/>
              <a:gd name="connsiteX123" fmla="*/ 759143 w 6829615"/>
              <a:gd name="connsiteY123" fmla="*/ 1315974 h 4031170"/>
              <a:gd name="connsiteX124" fmla="*/ 686562 w 6829615"/>
              <a:gd name="connsiteY124" fmla="*/ 1377315 h 4031170"/>
              <a:gd name="connsiteX125" fmla="*/ 602647 w 6829615"/>
              <a:gd name="connsiteY125" fmla="*/ 1378744 h 4031170"/>
              <a:gd name="connsiteX126" fmla="*/ 550259 w 6829615"/>
              <a:gd name="connsiteY126" fmla="*/ 1309402 h 4031170"/>
              <a:gd name="connsiteX127" fmla="*/ 545021 w 6829615"/>
              <a:gd name="connsiteY127" fmla="*/ 1058228 h 4031170"/>
              <a:gd name="connsiteX128" fmla="*/ 808958 w 6829615"/>
              <a:gd name="connsiteY128" fmla="*/ 557498 h 4031170"/>
              <a:gd name="connsiteX129" fmla="*/ 1063752 w 6829615"/>
              <a:gd name="connsiteY129" fmla="*/ 557498 h 4031170"/>
              <a:gd name="connsiteX130" fmla="*/ 1233583 w 6829615"/>
              <a:gd name="connsiteY130" fmla="*/ 874014 h 4031170"/>
              <a:gd name="connsiteX131" fmla="*/ 1923955 w 6829615"/>
              <a:gd name="connsiteY131" fmla="*/ 874014 h 4031170"/>
              <a:gd name="connsiteX132" fmla="*/ 2112264 w 6829615"/>
              <a:gd name="connsiteY132" fmla="*/ 543687 h 4031170"/>
              <a:gd name="connsiteX133" fmla="*/ 2721864 w 6829615"/>
              <a:gd name="connsiteY133" fmla="*/ 547021 h 4031170"/>
              <a:gd name="connsiteX134" fmla="*/ 2970371 w 6829615"/>
              <a:gd name="connsiteY134" fmla="*/ 911924 h 4031170"/>
              <a:gd name="connsiteX135" fmla="*/ 2959608 w 6829615"/>
              <a:gd name="connsiteY135" fmla="*/ 1198721 h 4031170"/>
              <a:gd name="connsiteX136" fmla="*/ 3230404 w 6829615"/>
              <a:gd name="connsiteY136" fmla="*/ 1642682 h 4031170"/>
              <a:gd name="connsiteX137" fmla="*/ 3747326 w 6829615"/>
              <a:gd name="connsiteY137" fmla="*/ 1644587 h 4031170"/>
              <a:gd name="connsiteX138" fmla="*/ 3541300 w 6829615"/>
              <a:gd name="connsiteY138" fmla="*/ 1991868 h 4031170"/>
              <a:gd name="connsiteX139" fmla="*/ 3252216 w 6829615"/>
              <a:gd name="connsiteY139" fmla="*/ 1993011 h 4031170"/>
              <a:gd name="connsiteX140" fmla="*/ 3047333 w 6829615"/>
              <a:gd name="connsiteY140" fmla="*/ 2336959 h 4031170"/>
              <a:gd name="connsiteX141" fmla="*/ 3044381 w 6829615"/>
              <a:gd name="connsiteY141" fmla="*/ 2783681 h 4031170"/>
              <a:gd name="connsiteX142" fmla="*/ 2685479 w 6829615"/>
              <a:gd name="connsiteY142" fmla="*/ 3357848 h 4031170"/>
              <a:gd name="connsiteX143" fmla="*/ 2685479 w 6829615"/>
              <a:gd name="connsiteY143" fmla="*/ 3542633 h 4031170"/>
              <a:gd name="connsiteX144" fmla="*/ 2572417 w 6829615"/>
              <a:gd name="connsiteY144" fmla="*/ 3729704 h 4031170"/>
              <a:gd name="connsiteX145" fmla="*/ 2429923 w 6829615"/>
              <a:gd name="connsiteY145" fmla="*/ 3729704 h 4031170"/>
              <a:gd name="connsiteX146" fmla="*/ 2262092 w 6829615"/>
              <a:gd name="connsiteY146" fmla="*/ 3510820 h 4031170"/>
              <a:gd name="connsiteX147" fmla="*/ 2262092 w 6829615"/>
              <a:gd name="connsiteY147" fmla="*/ 3249454 h 4031170"/>
              <a:gd name="connsiteX148" fmla="*/ 2009489 w 6829615"/>
              <a:gd name="connsiteY148" fmla="*/ 2827115 h 4031170"/>
              <a:gd name="connsiteX149" fmla="*/ 2009489 w 6829615"/>
              <a:gd name="connsiteY149" fmla="*/ 2579941 h 4031170"/>
              <a:gd name="connsiteX150" fmla="*/ 1868900 w 6829615"/>
              <a:gd name="connsiteY150" fmla="*/ 2338483 h 4031170"/>
              <a:gd name="connsiteX151" fmla="*/ 1868900 w 6829615"/>
              <a:gd name="connsiteY151" fmla="*/ 1931575 h 4031170"/>
              <a:gd name="connsiteX152" fmla="*/ 1692974 w 6829615"/>
              <a:gd name="connsiteY152" fmla="*/ 1611154 h 4031170"/>
              <a:gd name="connsiteX153" fmla="*/ 903827 w 6829615"/>
              <a:gd name="connsiteY153" fmla="*/ 1611154 h 4031170"/>
              <a:gd name="connsiteX154" fmla="*/ 800481 w 6829615"/>
              <a:gd name="connsiteY154" fmla="*/ 1746314 h 4031170"/>
              <a:gd name="connsiteX155" fmla="*/ 513398 w 6829615"/>
              <a:gd name="connsiteY155" fmla="*/ 1746314 h 4031170"/>
              <a:gd name="connsiteX156" fmla="*/ 267653 w 6829615"/>
              <a:gd name="connsiteY156" fmla="*/ 1391984 h 4031170"/>
              <a:gd name="connsiteX157" fmla="*/ 258413 w 6829615"/>
              <a:gd name="connsiteY157" fmla="*/ 954119 h 4031170"/>
              <a:gd name="connsiteX158" fmla="*/ 644843 w 6829615"/>
              <a:gd name="connsiteY158" fmla="*/ 269462 h 4031170"/>
              <a:gd name="connsiteX159" fmla="*/ 1195102 w 6829615"/>
              <a:gd name="connsiteY159" fmla="*/ 269462 h 4031170"/>
              <a:gd name="connsiteX160" fmla="*/ 1397984 w 6829615"/>
              <a:gd name="connsiteY160" fmla="*/ 616172 h 4031170"/>
              <a:gd name="connsiteX161" fmla="*/ 1777937 w 6829615"/>
              <a:gd name="connsiteY161" fmla="*/ 616172 h 4031170"/>
              <a:gd name="connsiteX162" fmla="*/ 1962722 w 6829615"/>
              <a:gd name="connsiteY162" fmla="*/ 278987 h 4031170"/>
              <a:gd name="connsiteX163" fmla="*/ 2831402 w 6829615"/>
              <a:gd name="connsiteY163" fmla="*/ 278987 h 4031170"/>
              <a:gd name="connsiteX164" fmla="*/ 3219545 w 6829615"/>
              <a:gd name="connsiteY164" fmla="*/ 815435 h 4031170"/>
              <a:gd name="connsiteX165" fmla="*/ 3219069 w 6829615"/>
              <a:gd name="connsiteY165" fmla="*/ 1140905 h 4031170"/>
              <a:gd name="connsiteX166" fmla="*/ 3378041 w 6829615"/>
              <a:gd name="connsiteY166" fmla="*/ 1414082 h 4031170"/>
              <a:gd name="connsiteX167" fmla="*/ 4152138 w 6829615"/>
              <a:gd name="connsiteY167" fmla="*/ 1414082 h 4031170"/>
              <a:gd name="connsiteX168" fmla="*/ 3689318 w 6829615"/>
              <a:gd name="connsiteY168" fmla="*/ 2223326 h 4031170"/>
              <a:gd name="connsiteX169" fmla="*/ 3462719 w 6829615"/>
              <a:gd name="connsiteY169" fmla="*/ 2220944 h 4031170"/>
              <a:gd name="connsiteX170" fmla="*/ 3312128 w 6829615"/>
              <a:gd name="connsiteY170" fmla="*/ 2458498 h 4031170"/>
              <a:gd name="connsiteX171" fmla="*/ 3312128 w 6829615"/>
              <a:gd name="connsiteY171" fmla="*/ 2864263 h 4031170"/>
              <a:gd name="connsiteX172" fmla="*/ 2926175 w 6829615"/>
              <a:gd name="connsiteY172" fmla="*/ 3469386 h 4031170"/>
              <a:gd name="connsiteX173" fmla="*/ 2926175 w 6829615"/>
              <a:gd name="connsiteY173" fmla="*/ 3685604 h 4031170"/>
              <a:gd name="connsiteX174" fmla="*/ 2718340 w 6829615"/>
              <a:gd name="connsiteY174" fmla="*/ 4031171 h 403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6829615" h="4031170">
                <a:moveTo>
                  <a:pt x="2718340" y="4031171"/>
                </a:moveTo>
                <a:lnTo>
                  <a:pt x="2288381" y="4028504"/>
                </a:lnTo>
                <a:lnTo>
                  <a:pt x="1978724" y="3663887"/>
                </a:lnTo>
                <a:lnTo>
                  <a:pt x="1978724" y="3314129"/>
                </a:lnTo>
                <a:lnTo>
                  <a:pt x="1742980" y="2885599"/>
                </a:lnTo>
                <a:lnTo>
                  <a:pt x="1743742" y="2627662"/>
                </a:lnTo>
                <a:lnTo>
                  <a:pt x="1603534" y="2383631"/>
                </a:lnTo>
                <a:lnTo>
                  <a:pt x="1603534" y="1988344"/>
                </a:lnTo>
                <a:lnTo>
                  <a:pt x="1563624" y="1916906"/>
                </a:lnTo>
                <a:lnTo>
                  <a:pt x="1009840" y="1916906"/>
                </a:lnTo>
                <a:lnTo>
                  <a:pt x="947833" y="2024443"/>
                </a:lnTo>
                <a:lnTo>
                  <a:pt x="351282" y="2024443"/>
                </a:lnTo>
                <a:lnTo>
                  <a:pt x="0" y="1478661"/>
                </a:lnTo>
                <a:lnTo>
                  <a:pt x="0" y="860965"/>
                </a:lnTo>
                <a:lnTo>
                  <a:pt x="512636" y="0"/>
                </a:lnTo>
                <a:lnTo>
                  <a:pt x="1361408" y="0"/>
                </a:lnTo>
                <a:lnTo>
                  <a:pt x="1537526" y="290417"/>
                </a:lnTo>
                <a:lnTo>
                  <a:pt x="1638967" y="289751"/>
                </a:lnTo>
                <a:lnTo>
                  <a:pt x="1798130" y="0"/>
                </a:lnTo>
                <a:lnTo>
                  <a:pt x="6829616" y="0"/>
                </a:lnTo>
                <a:lnTo>
                  <a:pt x="6829616" y="161925"/>
                </a:lnTo>
                <a:lnTo>
                  <a:pt x="1893951" y="161925"/>
                </a:lnTo>
                <a:lnTo>
                  <a:pt x="1735169" y="451104"/>
                </a:lnTo>
                <a:lnTo>
                  <a:pt x="1446752" y="452914"/>
                </a:lnTo>
                <a:lnTo>
                  <a:pt x="1270254" y="161925"/>
                </a:lnTo>
                <a:lnTo>
                  <a:pt x="604647" y="161925"/>
                </a:lnTo>
                <a:lnTo>
                  <a:pt x="161925" y="905447"/>
                </a:lnTo>
                <a:lnTo>
                  <a:pt x="161925" y="1431036"/>
                </a:lnTo>
                <a:lnTo>
                  <a:pt x="439674" y="1862518"/>
                </a:lnTo>
                <a:lnTo>
                  <a:pt x="854297" y="1862518"/>
                </a:lnTo>
                <a:lnTo>
                  <a:pt x="916305" y="1754981"/>
                </a:lnTo>
                <a:lnTo>
                  <a:pt x="1658684" y="1754981"/>
                </a:lnTo>
                <a:lnTo>
                  <a:pt x="1765459" y="1946148"/>
                </a:lnTo>
                <a:lnTo>
                  <a:pt x="1765459" y="2340388"/>
                </a:lnTo>
                <a:lnTo>
                  <a:pt x="1905762" y="2584704"/>
                </a:lnTo>
                <a:lnTo>
                  <a:pt x="1905000" y="2844260"/>
                </a:lnTo>
                <a:lnTo>
                  <a:pt x="2140649" y="3272504"/>
                </a:lnTo>
                <a:lnTo>
                  <a:pt x="2140649" y="3604451"/>
                </a:lnTo>
                <a:lnTo>
                  <a:pt x="2363724" y="3867055"/>
                </a:lnTo>
                <a:lnTo>
                  <a:pt x="2627090" y="3868674"/>
                </a:lnTo>
                <a:lnTo>
                  <a:pt x="2764250" y="3640646"/>
                </a:lnTo>
                <a:lnTo>
                  <a:pt x="2764250" y="3422047"/>
                </a:lnTo>
                <a:lnTo>
                  <a:pt x="3150203" y="2817019"/>
                </a:lnTo>
                <a:lnTo>
                  <a:pt x="3150203" y="2411444"/>
                </a:lnTo>
                <a:lnTo>
                  <a:pt x="3374231" y="2058067"/>
                </a:lnTo>
                <a:lnTo>
                  <a:pt x="3595973" y="2060448"/>
                </a:lnTo>
                <a:lnTo>
                  <a:pt x="3872960" y="1576007"/>
                </a:lnTo>
                <a:lnTo>
                  <a:pt x="3284982" y="1576007"/>
                </a:lnTo>
                <a:lnTo>
                  <a:pt x="3057049" y="1184529"/>
                </a:lnTo>
                <a:lnTo>
                  <a:pt x="3057525" y="867728"/>
                </a:lnTo>
                <a:lnTo>
                  <a:pt x="2748724" y="440912"/>
                </a:lnTo>
                <a:lnTo>
                  <a:pt x="2058638" y="440912"/>
                </a:lnTo>
                <a:lnTo>
                  <a:pt x="1873853" y="778097"/>
                </a:lnTo>
                <a:lnTo>
                  <a:pt x="1305116" y="778097"/>
                </a:lnTo>
                <a:lnTo>
                  <a:pt x="1102233" y="431387"/>
                </a:lnTo>
                <a:lnTo>
                  <a:pt x="739426" y="431387"/>
                </a:lnTo>
                <a:lnTo>
                  <a:pt x="421196" y="995077"/>
                </a:lnTo>
                <a:lnTo>
                  <a:pt x="428435" y="1339787"/>
                </a:lnTo>
                <a:lnTo>
                  <a:pt x="598075" y="1584389"/>
                </a:lnTo>
                <a:lnTo>
                  <a:pt x="720471" y="1584389"/>
                </a:lnTo>
                <a:lnTo>
                  <a:pt x="823817" y="1449229"/>
                </a:lnTo>
                <a:lnTo>
                  <a:pt x="1788795" y="1449229"/>
                </a:lnTo>
                <a:lnTo>
                  <a:pt x="2030825" y="1890046"/>
                </a:lnTo>
                <a:lnTo>
                  <a:pt x="2030825" y="2294763"/>
                </a:lnTo>
                <a:lnTo>
                  <a:pt x="2171414" y="2536222"/>
                </a:lnTo>
                <a:lnTo>
                  <a:pt x="2171414" y="2782348"/>
                </a:lnTo>
                <a:lnTo>
                  <a:pt x="2424017" y="3204782"/>
                </a:lnTo>
                <a:lnTo>
                  <a:pt x="2424017" y="3455861"/>
                </a:lnTo>
                <a:lnTo>
                  <a:pt x="2493740" y="3546824"/>
                </a:lnTo>
                <a:lnTo>
                  <a:pt x="2523554" y="3497485"/>
                </a:lnTo>
                <a:lnTo>
                  <a:pt x="2523554" y="3311366"/>
                </a:lnTo>
                <a:lnTo>
                  <a:pt x="2882741" y="2736723"/>
                </a:lnTo>
                <a:lnTo>
                  <a:pt x="2885694" y="2291906"/>
                </a:lnTo>
                <a:lnTo>
                  <a:pt x="3159919" y="1831372"/>
                </a:lnTo>
                <a:lnTo>
                  <a:pt x="3448907" y="1830324"/>
                </a:lnTo>
                <a:lnTo>
                  <a:pt x="3463671" y="1805464"/>
                </a:lnTo>
                <a:lnTo>
                  <a:pt x="3139345" y="1804226"/>
                </a:lnTo>
                <a:lnTo>
                  <a:pt x="2795969" y="1241489"/>
                </a:lnTo>
                <a:lnTo>
                  <a:pt x="2806637" y="959072"/>
                </a:lnTo>
                <a:lnTo>
                  <a:pt x="2635949" y="708470"/>
                </a:lnTo>
                <a:lnTo>
                  <a:pt x="2205990" y="706184"/>
                </a:lnTo>
                <a:lnTo>
                  <a:pt x="2018062" y="1035939"/>
                </a:lnTo>
                <a:lnTo>
                  <a:pt x="1136618" y="1035939"/>
                </a:lnTo>
                <a:lnTo>
                  <a:pt x="966883" y="719423"/>
                </a:lnTo>
                <a:lnTo>
                  <a:pt x="906685" y="719423"/>
                </a:lnTo>
                <a:lnTo>
                  <a:pt x="707708" y="1096709"/>
                </a:lnTo>
                <a:lnTo>
                  <a:pt x="708946" y="1153954"/>
                </a:lnTo>
                <a:lnTo>
                  <a:pt x="2203990" y="1154811"/>
                </a:lnTo>
                <a:lnTo>
                  <a:pt x="2355342" y="858298"/>
                </a:lnTo>
                <a:lnTo>
                  <a:pt x="2559749" y="858298"/>
                </a:lnTo>
                <a:lnTo>
                  <a:pt x="2688812" y="1028414"/>
                </a:lnTo>
                <a:lnTo>
                  <a:pt x="2688812" y="1353217"/>
                </a:lnTo>
                <a:lnTo>
                  <a:pt x="3007519" y="1887664"/>
                </a:lnTo>
                <a:lnTo>
                  <a:pt x="2767394" y="2247900"/>
                </a:lnTo>
                <a:lnTo>
                  <a:pt x="2761583" y="2718149"/>
                </a:lnTo>
                <a:lnTo>
                  <a:pt x="2500313" y="3111532"/>
                </a:lnTo>
                <a:lnTo>
                  <a:pt x="2262378" y="2712149"/>
                </a:lnTo>
                <a:lnTo>
                  <a:pt x="2262378" y="2427446"/>
                </a:lnTo>
                <a:lnTo>
                  <a:pt x="2158460" y="2257139"/>
                </a:lnTo>
                <a:lnTo>
                  <a:pt x="2158460" y="1856708"/>
                </a:lnTo>
                <a:lnTo>
                  <a:pt x="1913192" y="1441323"/>
                </a:lnTo>
                <a:lnTo>
                  <a:pt x="2415635" y="1441323"/>
                </a:lnTo>
                <a:lnTo>
                  <a:pt x="2683859" y="1863090"/>
                </a:lnTo>
                <a:lnTo>
                  <a:pt x="2526887" y="2100072"/>
                </a:lnTo>
                <a:lnTo>
                  <a:pt x="2526887" y="2145125"/>
                </a:lnTo>
                <a:lnTo>
                  <a:pt x="2364962" y="2145125"/>
                </a:lnTo>
                <a:lnTo>
                  <a:pt x="2364962" y="2051399"/>
                </a:lnTo>
                <a:lnTo>
                  <a:pt x="2490788" y="1861280"/>
                </a:lnTo>
                <a:lnTo>
                  <a:pt x="2326672" y="1603248"/>
                </a:lnTo>
                <a:lnTo>
                  <a:pt x="2196846" y="1603248"/>
                </a:lnTo>
                <a:lnTo>
                  <a:pt x="2320385" y="1812417"/>
                </a:lnTo>
                <a:lnTo>
                  <a:pt x="2320385" y="2211705"/>
                </a:lnTo>
                <a:lnTo>
                  <a:pt x="2424303" y="2381917"/>
                </a:lnTo>
                <a:lnTo>
                  <a:pt x="2424303" y="2667572"/>
                </a:lnTo>
                <a:lnTo>
                  <a:pt x="2507742" y="2807684"/>
                </a:lnTo>
                <a:lnTo>
                  <a:pt x="2600325" y="2668334"/>
                </a:lnTo>
                <a:lnTo>
                  <a:pt x="2606040" y="2197894"/>
                </a:lnTo>
                <a:lnTo>
                  <a:pt x="2816066" y="1882902"/>
                </a:lnTo>
                <a:lnTo>
                  <a:pt x="2526887" y="1397794"/>
                </a:lnTo>
                <a:lnTo>
                  <a:pt x="2526887" y="1082897"/>
                </a:lnTo>
                <a:lnTo>
                  <a:pt x="2479358" y="1020223"/>
                </a:lnTo>
                <a:lnTo>
                  <a:pt x="2454497" y="1020223"/>
                </a:lnTo>
                <a:lnTo>
                  <a:pt x="2303145" y="1316831"/>
                </a:lnTo>
                <a:lnTo>
                  <a:pt x="759143" y="1315974"/>
                </a:lnTo>
                <a:lnTo>
                  <a:pt x="686562" y="1377315"/>
                </a:lnTo>
                <a:lnTo>
                  <a:pt x="602647" y="1378744"/>
                </a:lnTo>
                <a:lnTo>
                  <a:pt x="550259" y="1309402"/>
                </a:lnTo>
                <a:lnTo>
                  <a:pt x="545021" y="1058228"/>
                </a:lnTo>
                <a:lnTo>
                  <a:pt x="808958" y="557498"/>
                </a:lnTo>
                <a:lnTo>
                  <a:pt x="1063752" y="557498"/>
                </a:lnTo>
                <a:lnTo>
                  <a:pt x="1233583" y="874014"/>
                </a:lnTo>
                <a:lnTo>
                  <a:pt x="1923955" y="874014"/>
                </a:lnTo>
                <a:lnTo>
                  <a:pt x="2112264" y="543687"/>
                </a:lnTo>
                <a:lnTo>
                  <a:pt x="2721864" y="547021"/>
                </a:lnTo>
                <a:lnTo>
                  <a:pt x="2970371" y="911924"/>
                </a:lnTo>
                <a:lnTo>
                  <a:pt x="2959608" y="1198721"/>
                </a:lnTo>
                <a:lnTo>
                  <a:pt x="3230404" y="1642682"/>
                </a:lnTo>
                <a:lnTo>
                  <a:pt x="3747326" y="1644587"/>
                </a:lnTo>
                <a:lnTo>
                  <a:pt x="3541300" y="1991868"/>
                </a:lnTo>
                <a:lnTo>
                  <a:pt x="3252216" y="1993011"/>
                </a:lnTo>
                <a:lnTo>
                  <a:pt x="3047333" y="2336959"/>
                </a:lnTo>
                <a:lnTo>
                  <a:pt x="3044381" y="2783681"/>
                </a:lnTo>
                <a:lnTo>
                  <a:pt x="2685479" y="3357848"/>
                </a:lnTo>
                <a:lnTo>
                  <a:pt x="2685479" y="3542633"/>
                </a:lnTo>
                <a:lnTo>
                  <a:pt x="2572417" y="3729704"/>
                </a:lnTo>
                <a:lnTo>
                  <a:pt x="2429923" y="3729704"/>
                </a:lnTo>
                <a:lnTo>
                  <a:pt x="2262092" y="3510820"/>
                </a:lnTo>
                <a:lnTo>
                  <a:pt x="2262092" y="3249454"/>
                </a:lnTo>
                <a:lnTo>
                  <a:pt x="2009489" y="2827115"/>
                </a:lnTo>
                <a:lnTo>
                  <a:pt x="2009489" y="2579941"/>
                </a:lnTo>
                <a:lnTo>
                  <a:pt x="1868900" y="2338483"/>
                </a:lnTo>
                <a:lnTo>
                  <a:pt x="1868900" y="1931575"/>
                </a:lnTo>
                <a:lnTo>
                  <a:pt x="1692974" y="1611154"/>
                </a:lnTo>
                <a:lnTo>
                  <a:pt x="903827" y="1611154"/>
                </a:lnTo>
                <a:lnTo>
                  <a:pt x="800481" y="1746314"/>
                </a:lnTo>
                <a:lnTo>
                  <a:pt x="513398" y="1746314"/>
                </a:lnTo>
                <a:lnTo>
                  <a:pt x="267653" y="1391984"/>
                </a:lnTo>
                <a:lnTo>
                  <a:pt x="258413" y="954119"/>
                </a:lnTo>
                <a:lnTo>
                  <a:pt x="644843" y="269462"/>
                </a:lnTo>
                <a:lnTo>
                  <a:pt x="1195102" y="269462"/>
                </a:lnTo>
                <a:lnTo>
                  <a:pt x="1397984" y="616172"/>
                </a:lnTo>
                <a:lnTo>
                  <a:pt x="1777937" y="616172"/>
                </a:lnTo>
                <a:lnTo>
                  <a:pt x="1962722" y="278987"/>
                </a:lnTo>
                <a:lnTo>
                  <a:pt x="2831402" y="278987"/>
                </a:lnTo>
                <a:lnTo>
                  <a:pt x="3219545" y="815435"/>
                </a:lnTo>
                <a:lnTo>
                  <a:pt x="3219069" y="1140905"/>
                </a:lnTo>
                <a:lnTo>
                  <a:pt x="3378041" y="1414082"/>
                </a:lnTo>
                <a:lnTo>
                  <a:pt x="4152138" y="1414082"/>
                </a:lnTo>
                <a:lnTo>
                  <a:pt x="3689318" y="2223326"/>
                </a:lnTo>
                <a:lnTo>
                  <a:pt x="3462719" y="2220944"/>
                </a:lnTo>
                <a:lnTo>
                  <a:pt x="3312128" y="2458498"/>
                </a:lnTo>
                <a:lnTo>
                  <a:pt x="3312128" y="2864263"/>
                </a:lnTo>
                <a:lnTo>
                  <a:pt x="2926175" y="3469386"/>
                </a:lnTo>
                <a:lnTo>
                  <a:pt x="2926175" y="3685604"/>
                </a:lnTo>
                <a:lnTo>
                  <a:pt x="2718340" y="4031171"/>
                </a:lnTo>
                <a:close/>
              </a:path>
            </a:pathLst>
          </a:custGeom>
          <a:solidFill>
            <a:srgbClr val="7DBA02"/>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266155550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10" name="Picture 9" descr="A green train on a track&#10;&#10;Description automatically generated">
            <a:extLst>
              <a:ext uri="{FF2B5EF4-FFF2-40B4-BE49-F238E27FC236}">
                <a16:creationId xmlns:a16="http://schemas.microsoft.com/office/drawing/2014/main" id="{632EF9B6-B7F2-5B68-A22D-54C283B3FF7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97638257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4608551" y="1078100"/>
            <a:ext cx="5071263" cy="2585323"/>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574970" y="3952119"/>
            <a:ext cx="2810385" cy="788724"/>
          </a:xfrm>
          <a:prstGeom prst="rect">
            <a:avLst/>
          </a:prstGeom>
        </p:spPr>
        <p:txBody>
          <a:bodyPr wrap="none" tIns="144000">
            <a:spAutoFit/>
          </a:bodyPr>
          <a:lstStyle>
            <a:lvl1pPr algn="r">
              <a:defRPr sz="2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79252788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pic>
        <p:nvPicPr>
          <p:cNvPr id="3" name="Picture Placeholder 433" descr="Colourful cargo containers stacked with a worker standing">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84689894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pic>
        <p:nvPicPr>
          <p:cNvPr id="8" name="Picture 7" descr="Train tracks with train cars on each side&#10;&#10;Description automatically generated">
            <a:extLst>
              <a:ext uri="{FF2B5EF4-FFF2-40B4-BE49-F238E27FC236}">
                <a16:creationId xmlns:a16="http://schemas.microsoft.com/office/drawing/2014/main" id="{2ED9AAEA-3731-AD3D-0F78-72016945F36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8271"/>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984614" y="1239087"/>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3285615" y="3772254"/>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401759743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pic>
        <p:nvPicPr>
          <p:cNvPr id="4" name="Picture 3" descr="A yellow pipes on a building&#10;&#10;Description automatically generated with medium confidence">
            <a:extLst>
              <a:ext uri="{FF2B5EF4-FFF2-40B4-BE49-F238E27FC236}">
                <a16:creationId xmlns:a16="http://schemas.microsoft.com/office/drawing/2014/main" id="{9EB74ED6-8907-4B51-479C-FDD3F66E7FA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370032712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pic>
        <p:nvPicPr>
          <p:cNvPr id="2" name="Picture Placeholder 115" descr="Top view of a wooden desk with a white keyboard, drawing plan and drawing compass, and pens.">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423222319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618755" y="4945338"/>
            <a:ext cx="6543458" cy="615553"/>
          </a:xfrm>
          <a:prstGeom prst="rect">
            <a:avLst/>
          </a:prstGeom>
        </p:spPr>
        <p:txBody>
          <a:bodyPr wrap="none" anchor="t">
            <a:spAutoFit/>
          </a:bodyPr>
          <a:lstStyle>
            <a:lvl1pPr>
              <a:defRPr sz="4000">
                <a:solidFill>
                  <a:schemeClr val="tx1"/>
                </a:solidFill>
              </a:defRPr>
            </a:lvl1pPr>
          </a:lstStyle>
          <a:p>
            <a:r>
              <a:rPr lang="en-GB"/>
              <a:t>Click to edit Master title style</a:t>
            </a:r>
            <a:endParaRPr lang="en-US"/>
          </a:p>
        </p:txBody>
      </p:sp>
      <p:sp>
        <p:nvSpPr>
          <p:cNvPr id="2" name="Text Placeholder 18">
            <a:extLst>
              <a:ext uri="{FF2B5EF4-FFF2-40B4-BE49-F238E27FC236}">
                <a16:creationId xmlns:a16="http://schemas.microsoft.com/office/drawing/2014/main" id="{DF6E4E97-1E5E-6DDC-51DB-51A4B672C716}"/>
              </a:ext>
            </a:extLst>
          </p:cNvPr>
          <p:cNvSpPr>
            <a:spLocks noGrp="1"/>
          </p:cNvSpPr>
          <p:nvPr>
            <p:ph type="body" sz="quarter" idx="13" hasCustomPrompt="1"/>
          </p:nvPr>
        </p:nvSpPr>
        <p:spPr>
          <a:xfrm>
            <a:off x="618757" y="5572294"/>
            <a:ext cx="5032147" cy="484025"/>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Tree>
    <p:extLst>
      <p:ext uri="{BB962C8B-B14F-4D97-AF65-F5344CB8AC3E}">
        <p14:creationId xmlns:p14="http://schemas.microsoft.com/office/powerpoint/2010/main" val="326655388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3994C55-28DA-03C2-35BC-75F5D854F08B}"/>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13" name="Picture Placeholder 12">
            <a:extLst>
              <a:ext uri="{FF2B5EF4-FFF2-40B4-BE49-F238E27FC236}">
                <a16:creationId xmlns:a16="http://schemas.microsoft.com/office/drawing/2014/main" id="{BC6E6505-1432-E7D8-FDE1-5E4383D36C37}"/>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a:p>
        </p:txBody>
      </p:sp>
      <p:sp>
        <p:nvSpPr>
          <p:cNvPr id="26" name="Text Placeholder 13">
            <a:extLst>
              <a:ext uri="{FF2B5EF4-FFF2-40B4-BE49-F238E27FC236}">
                <a16:creationId xmlns:a16="http://schemas.microsoft.com/office/drawing/2014/main" id="{615020BA-0B93-180E-3093-EAC3BCC73BB5}"/>
              </a:ext>
            </a:extLst>
          </p:cNvPr>
          <p:cNvSpPr>
            <a:spLocks noGrp="1"/>
          </p:cNvSpPr>
          <p:nvPr>
            <p:ph type="body" sz="quarter" idx="16" hasCustomPrompt="1"/>
          </p:nvPr>
        </p:nvSpPr>
        <p:spPr>
          <a:xfrm>
            <a:off x="283474" y="517638"/>
            <a:ext cx="5889053" cy="410136"/>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Freeform 1">
            <a:extLst>
              <a:ext uri="{FF2B5EF4-FFF2-40B4-BE49-F238E27FC236}">
                <a16:creationId xmlns:a16="http://schemas.microsoft.com/office/drawing/2014/main" id="{8CE118E7-1BAE-2BED-BA49-7E01CC506DEF}"/>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3" name="Rectangle 2">
            <a:extLst>
              <a:ext uri="{FF2B5EF4-FFF2-40B4-BE49-F238E27FC236}">
                <a16:creationId xmlns:a16="http://schemas.microsoft.com/office/drawing/2014/main" id="{72C509C7-F64D-8D3C-E43B-BAD58331BD3D}"/>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4" name="Title 1">
            <a:extLst>
              <a:ext uri="{FF2B5EF4-FFF2-40B4-BE49-F238E27FC236}">
                <a16:creationId xmlns:a16="http://schemas.microsoft.com/office/drawing/2014/main" id="{549A9D43-FF02-9C81-1CFC-D9B244C57579}"/>
              </a:ext>
            </a:extLst>
          </p:cNvPr>
          <p:cNvSpPr>
            <a:spLocks noGrp="1"/>
          </p:cNvSpPr>
          <p:nvPr>
            <p:ph type="title" hasCustomPrompt="1"/>
          </p:nvPr>
        </p:nvSpPr>
        <p:spPr>
          <a:xfrm>
            <a:off x="283474" y="152400"/>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6" name="Graphic 64">
            <a:extLst>
              <a:ext uri="{FF2B5EF4-FFF2-40B4-BE49-F238E27FC236}">
                <a16:creationId xmlns:a16="http://schemas.microsoft.com/office/drawing/2014/main" id="{410252B1-98B5-8714-70E8-11601AFBFE16}"/>
              </a:ext>
            </a:extLst>
          </p:cNvPr>
          <p:cNvSpPr/>
          <p:nvPr userDrawn="1"/>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a:p>
        </p:txBody>
      </p:sp>
    </p:spTree>
    <p:extLst>
      <p:ext uri="{BB962C8B-B14F-4D97-AF65-F5344CB8AC3E}">
        <p14:creationId xmlns:p14="http://schemas.microsoft.com/office/powerpoint/2010/main" val="2607006356"/>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C4A12B0-5BA2-5100-AAD4-E12E3C1737AF}"/>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2" name="Picture Placeholder 1">
            <a:extLst>
              <a:ext uri="{FF2B5EF4-FFF2-40B4-BE49-F238E27FC236}">
                <a16:creationId xmlns:a16="http://schemas.microsoft.com/office/drawing/2014/main" id="{29B7C479-2D3F-2960-139A-D5BB63A41E19}"/>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a:p>
        </p:txBody>
      </p:sp>
      <p:sp>
        <p:nvSpPr>
          <p:cNvPr id="10" name="Freeform 9">
            <a:extLst>
              <a:ext uri="{FF2B5EF4-FFF2-40B4-BE49-F238E27FC236}">
                <a16:creationId xmlns:a16="http://schemas.microsoft.com/office/drawing/2014/main" id="{FD2AA106-02DD-9456-5F7D-D1D25492CD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11" name="Rectangle 10">
            <a:extLst>
              <a:ext uri="{FF2B5EF4-FFF2-40B4-BE49-F238E27FC236}">
                <a16:creationId xmlns:a16="http://schemas.microsoft.com/office/drawing/2014/main" id="{05D950A5-2828-221A-996F-175C05E4BB43}"/>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4" name="Title 1">
            <a:extLst>
              <a:ext uri="{FF2B5EF4-FFF2-40B4-BE49-F238E27FC236}">
                <a16:creationId xmlns:a16="http://schemas.microsoft.com/office/drawing/2014/main" id="{8470FF30-5A43-9A43-5905-5F595AC738D5}"/>
              </a:ext>
            </a:extLst>
          </p:cNvPr>
          <p:cNvSpPr>
            <a:spLocks noGrp="1"/>
          </p:cNvSpPr>
          <p:nvPr>
            <p:ph type="title" hasCustomPrompt="1"/>
          </p:nvPr>
        </p:nvSpPr>
        <p:spPr>
          <a:xfrm>
            <a:off x="303795" y="2844800"/>
            <a:ext cx="6212351" cy="410136"/>
          </a:xfrm>
          <a:prstGeom prst="rect">
            <a:avLst/>
          </a:prstGeom>
        </p:spPr>
        <p:txBody>
          <a:bodyPr>
            <a:noAutofit/>
          </a:bodyPr>
          <a:lstStyle>
            <a:lvl1pPr>
              <a:defRPr sz="4000"/>
            </a:lvl1pPr>
          </a:lstStyle>
          <a:p>
            <a:r>
              <a:rPr lang="en-US"/>
              <a:t>Click To Edit Custom Slide</a:t>
            </a:r>
            <a:endParaRPr lang="en-GB"/>
          </a:p>
        </p:txBody>
      </p:sp>
      <p:sp>
        <p:nvSpPr>
          <p:cNvPr id="65" name="Text Placeholder 13">
            <a:extLst>
              <a:ext uri="{FF2B5EF4-FFF2-40B4-BE49-F238E27FC236}">
                <a16:creationId xmlns:a16="http://schemas.microsoft.com/office/drawing/2014/main" id="{0A8EDC15-9113-2840-B13A-8731DFA92A06}"/>
              </a:ext>
            </a:extLst>
          </p:cNvPr>
          <p:cNvSpPr>
            <a:spLocks noGrp="1"/>
          </p:cNvSpPr>
          <p:nvPr>
            <p:ph type="body" sz="quarter" idx="16" hasCustomPrompt="1"/>
          </p:nvPr>
        </p:nvSpPr>
        <p:spPr>
          <a:xfrm>
            <a:off x="303795" y="3548530"/>
            <a:ext cx="5889053" cy="410136"/>
          </a:xfrm>
          <a:prstGeom prst="rect">
            <a:avLst/>
          </a:prstGeom>
        </p:spPr>
        <p:txBody>
          <a:bodyPr wrap="none"/>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475765141"/>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93634" y="528118"/>
            <a:ext cx="5907785" cy="352276"/>
          </a:xfrm>
          <a:prstGeom prst="rect">
            <a:avLst/>
          </a:prstGeom>
        </p:spPr>
        <p:txBody>
          <a:bodyPr wrap="square">
            <a:spAutoFit/>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ext Placeholder 4">
            <a:extLst>
              <a:ext uri="{FF2B5EF4-FFF2-40B4-BE49-F238E27FC236}">
                <a16:creationId xmlns:a16="http://schemas.microsoft.com/office/drawing/2014/main" id="{EF0BAC52-79D1-6BFD-F36B-C7F59E7AB7A6}"/>
              </a:ext>
            </a:extLst>
          </p:cNvPr>
          <p:cNvSpPr>
            <a:spLocks noGrp="1"/>
          </p:cNvSpPr>
          <p:nvPr>
            <p:ph type="body" sz="quarter" idx="17" hasCustomPrompt="1"/>
          </p:nvPr>
        </p:nvSpPr>
        <p:spPr>
          <a:xfrm>
            <a:off x="618755" y="1778000"/>
            <a:ext cx="42037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3" name="Title 1">
            <a:extLst>
              <a:ext uri="{FF2B5EF4-FFF2-40B4-BE49-F238E27FC236}">
                <a16:creationId xmlns:a16="http://schemas.microsoft.com/office/drawing/2014/main" id="{3E1EFCF2-014A-C6FC-8AA7-CCC868BA8A60}"/>
              </a:ext>
            </a:extLst>
          </p:cNvPr>
          <p:cNvSpPr>
            <a:spLocks noGrp="1"/>
          </p:cNvSpPr>
          <p:nvPr>
            <p:ph type="title" hasCustomPrompt="1"/>
          </p:nvPr>
        </p:nvSpPr>
        <p:spPr>
          <a:xfrm>
            <a:off x="283474" y="158786"/>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159167497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83475" y="845445"/>
            <a:ext cx="10079724" cy="352276"/>
          </a:xfrm>
          <a:prstGeom prst="rect">
            <a:avLst/>
          </a:prstGeom>
        </p:spPr>
        <p:txBody>
          <a:bodyPr wrap="square">
            <a:spAutoFit/>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5" name="Text Placeholder 4">
            <a:extLst>
              <a:ext uri="{FF2B5EF4-FFF2-40B4-BE49-F238E27FC236}">
                <a16:creationId xmlns:a16="http://schemas.microsoft.com/office/drawing/2014/main" id="{481F9625-3BD0-8CEF-BB6E-C2D380C4041F}"/>
              </a:ext>
            </a:extLst>
          </p:cNvPr>
          <p:cNvSpPr>
            <a:spLocks noGrp="1"/>
          </p:cNvSpPr>
          <p:nvPr>
            <p:ph type="body" sz="quarter" idx="17" hasCustomPrompt="1"/>
          </p:nvPr>
        </p:nvSpPr>
        <p:spPr>
          <a:xfrm>
            <a:off x="283474" y="1778000"/>
            <a:ext cx="36720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6" name="Text Placeholder 4">
            <a:extLst>
              <a:ext uri="{FF2B5EF4-FFF2-40B4-BE49-F238E27FC236}">
                <a16:creationId xmlns:a16="http://schemas.microsoft.com/office/drawing/2014/main" id="{5CFE821C-A126-325A-A5F7-2E8FCBEC6AC0}"/>
              </a:ext>
            </a:extLst>
          </p:cNvPr>
          <p:cNvSpPr>
            <a:spLocks noGrp="1"/>
          </p:cNvSpPr>
          <p:nvPr>
            <p:ph type="body" sz="quarter" idx="18" hasCustomPrompt="1"/>
          </p:nvPr>
        </p:nvSpPr>
        <p:spPr>
          <a:xfrm>
            <a:off x="4260000"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7" name="Text Placeholder 4">
            <a:extLst>
              <a:ext uri="{FF2B5EF4-FFF2-40B4-BE49-F238E27FC236}">
                <a16:creationId xmlns:a16="http://schemas.microsoft.com/office/drawing/2014/main" id="{177C89CF-65C0-65A1-9053-1E5547FD1A35}"/>
              </a:ext>
            </a:extLst>
          </p:cNvPr>
          <p:cNvSpPr>
            <a:spLocks noGrp="1"/>
          </p:cNvSpPr>
          <p:nvPr>
            <p:ph type="body" sz="quarter" idx="19" hasCustomPrompt="1"/>
          </p:nvPr>
        </p:nvSpPr>
        <p:spPr>
          <a:xfrm>
            <a:off x="8236526"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8" name="Title 1">
            <a:extLst>
              <a:ext uri="{FF2B5EF4-FFF2-40B4-BE49-F238E27FC236}">
                <a16:creationId xmlns:a16="http://schemas.microsoft.com/office/drawing/2014/main" id="{F10E32AF-ABB5-810B-6647-AA7A03E11C8C}"/>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25382407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CE057FC0-0CF3-598B-7894-CC63D03D9B7D}"/>
              </a:ext>
            </a:extLst>
          </p:cNvPr>
          <p:cNvSpPr>
            <a:spLocks noGrp="1"/>
          </p:cNvSpPr>
          <p:nvPr>
            <p:ph type="pic" sz="quarter" idx="15"/>
          </p:nvPr>
        </p:nvSpPr>
        <p:spPr>
          <a:xfrm>
            <a:off x="4610100" y="1777883"/>
            <a:ext cx="7581900" cy="3902075"/>
          </a:xfrm>
          <a:prstGeom prst="rect">
            <a:avLst/>
          </a:prstGeom>
          <a:pattFill prst="diagBrick">
            <a:fgClr>
              <a:schemeClr val="tx2">
                <a:lumMod val="20000"/>
                <a:lumOff val="80000"/>
              </a:schemeClr>
            </a:fgClr>
            <a:bgClr>
              <a:schemeClr val="bg1"/>
            </a:bgClr>
          </a:pattFill>
        </p:spPr>
        <p:txBody>
          <a:bodyPr/>
          <a:lstStyle/>
          <a:p>
            <a:endParaRPr lang="en-US"/>
          </a:p>
        </p:txBody>
      </p:sp>
      <p:sp>
        <p:nvSpPr>
          <p:cNvPr id="5" name="Subtitle 2">
            <a:extLst>
              <a:ext uri="{FF2B5EF4-FFF2-40B4-BE49-F238E27FC236}">
                <a16:creationId xmlns:a16="http://schemas.microsoft.com/office/drawing/2014/main" id="{51CA1FCD-EF11-F77D-A3FA-03915A1E7585}"/>
              </a:ext>
            </a:extLst>
          </p:cNvPr>
          <p:cNvSpPr>
            <a:spLocks noGrp="1"/>
          </p:cNvSpPr>
          <p:nvPr>
            <p:ph type="subTitle" idx="1" hasCustomPrompt="1"/>
          </p:nvPr>
        </p:nvSpPr>
        <p:spPr>
          <a:xfrm>
            <a:off x="297951" y="2466814"/>
            <a:ext cx="4139578" cy="3213144"/>
          </a:xfrm>
          <a:prstGeom prst="rect">
            <a:avLst/>
          </a:prstGeom>
        </p:spPr>
        <p:txBody>
          <a:bodyPr/>
          <a:lstStyle>
            <a:lvl1pPr marL="7521" marR="361381" indent="-189904" algn="l">
              <a:lnSpc>
                <a:spcPct val="100000"/>
              </a:lnSpc>
              <a:spcBef>
                <a:spcPts val="56"/>
              </a:spcBef>
              <a:buNone/>
              <a:defRPr sz="16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1800"/>
              <a:t>Normal text here and here and here and here</a:t>
            </a:r>
            <a:endParaRPr lang="en-GB" sz="2400"/>
          </a:p>
        </p:txBody>
      </p:sp>
      <p:sp>
        <p:nvSpPr>
          <p:cNvPr id="17" name="Text Placeholder 13">
            <a:extLst>
              <a:ext uri="{FF2B5EF4-FFF2-40B4-BE49-F238E27FC236}">
                <a16:creationId xmlns:a16="http://schemas.microsoft.com/office/drawing/2014/main" id="{77ADA2A2-B019-3E85-7EB4-24AC52AC21F0}"/>
              </a:ext>
            </a:extLst>
          </p:cNvPr>
          <p:cNvSpPr>
            <a:spLocks noGrp="1"/>
          </p:cNvSpPr>
          <p:nvPr>
            <p:ph type="body" sz="quarter" idx="16" hasCustomPrompt="1"/>
          </p:nvPr>
        </p:nvSpPr>
        <p:spPr>
          <a:xfrm>
            <a:off x="287792" y="1776016"/>
            <a:ext cx="4139578" cy="690797"/>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itle 1">
            <a:extLst>
              <a:ext uri="{FF2B5EF4-FFF2-40B4-BE49-F238E27FC236}">
                <a16:creationId xmlns:a16="http://schemas.microsoft.com/office/drawing/2014/main" id="{FBCE2CF7-1553-356D-C0BE-FEE5FC33778B}"/>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179872818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9D031-043D-4150-8D51-38680CAB1C7B}"/>
              </a:ext>
            </a:extLst>
          </p:cNvPr>
          <p:cNvSpPr>
            <a:spLocks noGrp="1"/>
          </p:cNvSpPr>
          <p:nvPr>
            <p:ph type="title" hasCustomPrompt="1"/>
          </p:nvPr>
        </p:nvSpPr>
        <p:spPr>
          <a:xfrm>
            <a:off x="641436" y="1061440"/>
            <a:ext cx="10822684" cy="430887"/>
          </a:xfrm>
          <a:prstGeom prst="rect">
            <a:avLst/>
          </a:prstGeom>
        </p:spPr>
        <p:txBody>
          <a:bodyPr wrap="square">
            <a:spAutoFit/>
          </a:bodyPr>
          <a:lstStyle>
            <a:lvl1pPr algn="ctr">
              <a:defRPr/>
            </a:lvl1pPr>
          </a:lstStyle>
          <a:p>
            <a:r>
              <a:rPr lang="en-US"/>
              <a:t>Click To Edit Custom Slide</a:t>
            </a:r>
            <a:endParaRPr lang="en-GB"/>
          </a:p>
        </p:txBody>
      </p:sp>
      <p:sp>
        <p:nvSpPr>
          <p:cNvPr id="4" name="Subtitle 2">
            <a:extLst>
              <a:ext uri="{FF2B5EF4-FFF2-40B4-BE49-F238E27FC236}">
                <a16:creationId xmlns:a16="http://schemas.microsoft.com/office/drawing/2014/main" id="{BC6647BB-83A6-68CE-A0DA-BA6CBD6AE757}"/>
              </a:ext>
            </a:extLst>
          </p:cNvPr>
          <p:cNvSpPr>
            <a:spLocks noGrp="1"/>
          </p:cNvSpPr>
          <p:nvPr>
            <p:ph type="subTitle" idx="1" hasCustomPrompt="1"/>
          </p:nvPr>
        </p:nvSpPr>
        <p:spPr>
          <a:xfrm>
            <a:off x="641435" y="2112087"/>
            <a:ext cx="10822684" cy="2361671"/>
          </a:xfrm>
          <a:prstGeom prst="rect">
            <a:avLst/>
          </a:prstGeom>
        </p:spPr>
        <p:txBody>
          <a:bodyPr/>
          <a:lstStyle>
            <a:lvl1pPr marL="7521" marR="361381" indent="-189904" algn="ctr">
              <a:lnSpc>
                <a:spcPct val="165300"/>
              </a:lnSpc>
              <a:spcBef>
                <a:spcPts val="56"/>
              </a:spcBef>
              <a:buNone/>
              <a:defRPr sz="20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400"/>
              <a:t>Lorem ipsum dolor sit </a:t>
            </a:r>
            <a:r>
              <a:rPr lang="en-US" sz="2400" err="1"/>
              <a:t>amet</a:t>
            </a:r>
            <a:r>
              <a:rPr lang="en-US" sz="2400"/>
              <a:t>, </a:t>
            </a:r>
            <a:r>
              <a:rPr lang="en-US" sz="2400" err="1"/>
              <a:t>consectetuer</a:t>
            </a:r>
            <a:r>
              <a:rPr lang="en-US" sz="2400"/>
              <a:t> </a:t>
            </a:r>
            <a:r>
              <a:rPr lang="en-US" sz="2400" err="1"/>
              <a:t>adipiscing</a:t>
            </a:r>
            <a:r>
              <a:rPr lang="en-US" sz="2400"/>
              <a:t> </a:t>
            </a:r>
            <a:r>
              <a:rPr lang="en-US" sz="2400" err="1"/>
              <a:t>elit</a:t>
            </a:r>
            <a:r>
              <a:rPr lang="en-US" sz="2400"/>
              <a:t>, sed diam </a:t>
            </a:r>
            <a:r>
              <a:rPr lang="en-US" sz="2400" err="1"/>
              <a:t>nonummy</a:t>
            </a:r>
            <a:r>
              <a:rPr lang="en-US" sz="2400"/>
              <a:t> </a:t>
            </a:r>
            <a:r>
              <a:rPr lang="en-US" sz="2400" err="1"/>
              <a:t>nibh</a:t>
            </a:r>
            <a:r>
              <a:rPr lang="en-US" sz="2400"/>
              <a:t> </a:t>
            </a:r>
            <a:r>
              <a:rPr lang="en-US" sz="2400" err="1"/>
              <a:t>euismod</a:t>
            </a:r>
            <a:r>
              <a:rPr lang="en-US" sz="2400"/>
              <a:t> </a:t>
            </a:r>
            <a:r>
              <a:rPr lang="en-US" sz="2400" err="1"/>
              <a:t>tincidunt</a:t>
            </a:r>
            <a:r>
              <a:rPr lang="en-US" sz="2400"/>
              <a:t> </a:t>
            </a:r>
            <a:r>
              <a:rPr lang="en-US" sz="2400" err="1"/>
              <a:t>ut</a:t>
            </a:r>
            <a:r>
              <a:rPr lang="en-US" sz="2400"/>
              <a:t> </a:t>
            </a:r>
            <a:r>
              <a:rPr lang="en-US" sz="2400" err="1"/>
              <a:t>laoreet</a:t>
            </a:r>
            <a:r>
              <a:rPr lang="en-US" sz="2400"/>
              <a:t> dolore magna </a:t>
            </a:r>
            <a:r>
              <a:rPr lang="en-US" sz="2400" err="1"/>
              <a:t>aliquam</a:t>
            </a:r>
            <a:r>
              <a:rPr lang="en-US" sz="2400"/>
              <a:t> </a:t>
            </a:r>
            <a:r>
              <a:rPr lang="en-US" sz="2400" err="1"/>
              <a:t>erat</a:t>
            </a:r>
            <a:r>
              <a:rPr lang="en-US" sz="2400"/>
              <a:t> </a:t>
            </a:r>
            <a:r>
              <a:rPr lang="en-US" sz="2400" err="1"/>
              <a:t>volutpat</a:t>
            </a:r>
            <a:r>
              <a:rPr lang="en-US" sz="2400"/>
              <a:t>. Ut </a:t>
            </a:r>
            <a:r>
              <a:rPr lang="en-US" sz="2400" err="1"/>
              <a:t>wisi</a:t>
            </a:r>
            <a:r>
              <a:rPr lang="en-US" sz="2400"/>
              <a:t> </a:t>
            </a:r>
            <a:r>
              <a:rPr lang="en-US" sz="2400" err="1"/>
              <a:t>enim</a:t>
            </a:r>
            <a:r>
              <a:rPr lang="en-US" sz="2400"/>
              <a:t> ad minim </a:t>
            </a:r>
            <a:r>
              <a:rPr lang="en-US" sz="2400" err="1"/>
              <a:t>veniam</a:t>
            </a:r>
            <a:r>
              <a:rPr lang="en-US" sz="2400"/>
              <a:t>, </a:t>
            </a:r>
            <a:r>
              <a:rPr lang="en-US" sz="2400" err="1"/>
              <a:t>quis</a:t>
            </a:r>
            <a:r>
              <a:rPr lang="en-US" sz="2400"/>
              <a:t> </a:t>
            </a:r>
            <a:r>
              <a:rPr lang="en-US" sz="2400" err="1"/>
              <a:t>nostrud</a:t>
            </a:r>
            <a:r>
              <a:rPr lang="en-US" sz="2400"/>
              <a:t> </a:t>
            </a:r>
            <a:r>
              <a:rPr lang="en-US" sz="2400" err="1"/>
              <a:t>exerci</a:t>
            </a:r>
            <a:r>
              <a:rPr lang="en-US" sz="2400"/>
              <a:t> </a:t>
            </a:r>
            <a:r>
              <a:rPr lang="en-US" sz="2400" err="1"/>
              <a:t>tation</a:t>
            </a:r>
            <a:r>
              <a:rPr lang="en-US" sz="2400"/>
              <a:t> </a:t>
            </a:r>
            <a:r>
              <a:rPr lang="en-US" sz="2400" err="1"/>
              <a:t>ullamcorper</a:t>
            </a:r>
            <a:r>
              <a:rPr lang="en-US" sz="2400"/>
              <a:t> </a:t>
            </a:r>
            <a:r>
              <a:rPr lang="en-US" sz="2400" err="1"/>
              <a:t>suscipit</a:t>
            </a:r>
            <a:r>
              <a:rPr lang="en-US" sz="2400"/>
              <a:t> </a:t>
            </a:r>
            <a:r>
              <a:rPr lang="en-US" sz="2400" err="1"/>
              <a:t>lobortis</a:t>
            </a:r>
            <a:r>
              <a:rPr lang="en-US" sz="2400"/>
              <a:t> </a:t>
            </a:r>
            <a:r>
              <a:rPr lang="en-US" sz="2400" err="1"/>
              <a:t>nisl</a:t>
            </a:r>
            <a:r>
              <a:rPr lang="en-US" sz="2400"/>
              <a:t> </a:t>
            </a:r>
            <a:r>
              <a:rPr lang="en-US" sz="2400" err="1"/>
              <a:t>ut</a:t>
            </a:r>
            <a:r>
              <a:rPr lang="en-US" sz="2400"/>
              <a:t> </a:t>
            </a:r>
            <a:r>
              <a:rPr lang="en-US" sz="2400" err="1"/>
              <a:t>aliquip</a:t>
            </a:r>
            <a:r>
              <a:rPr lang="en-US" sz="2400"/>
              <a:t> ex </a:t>
            </a:r>
            <a:r>
              <a:rPr lang="en-US" sz="2400" err="1"/>
              <a:t>ea</a:t>
            </a:r>
            <a:r>
              <a:rPr lang="en-US" sz="2400"/>
              <a:t> </a:t>
            </a:r>
            <a:r>
              <a:rPr lang="en-US" sz="2400" err="1"/>
              <a:t>commodo</a:t>
            </a:r>
            <a:r>
              <a:rPr lang="en-US" sz="2400"/>
              <a:t> </a:t>
            </a:r>
            <a:r>
              <a:rPr lang="en-US" sz="2400" err="1"/>
              <a:t>consequat</a:t>
            </a:r>
            <a:r>
              <a:rPr lang="en-US" sz="2400"/>
              <a:t>.</a:t>
            </a:r>
          </a:p>
        </p:txBody>
      </p:sp>
      <p:sp>
        <p:nvSpPr>
          <p:cNvPr id="5" name="Text Placeholder 7">
            <a:extLst>
              <a:ext uri="{FF2B5EF4-FFF2-40B4-BE49-F238E27FC236}">
                <a16:creationId xmlns:a16="http://schemas.microsoft.com/office/drawing/2014/main" id="{CBA122D4-C660-4B51-E621-0749C8299F41}"/>
              </a:ext>
            </a:extLst>
          </p:cNvPr>
          <p:cNvSpPr>
            <a:spLocks noGrp="1"/>
          </p:cNvSpPr>
          <p:nvPr>
            <p:ph type="body" sz="quarter" idx="11" hasCustomPrompt="1"/>
          </p:nvPr>
        </p:nvSpPr>
        <p:spPr>
          <a:xfrm>
            <a:off x="4996657" y="4689172"/>
            <a:ext cx="1763624" cy="238527"/>
          </a:xfrm>
          <a:prstGeom prst="rect">
            <a:avLst/>
          </a:prstGeom>
          <a:solidFill>
            <a:schemeClr val="bg1"/>
          </a:solidFill>
        </p:spPr>
        <p:txBody>
          <a:bodyPr wrap="none">
            <a:spAutoFit/>
          </a:bodyPr>
          <a:lstStyle>
            <a:lvl1pPr>
              <a:defRPr sz="900" b="0" i="1">
                <a:solidFill>
                  <a:srgbClr val="66594C"/>
                </a:solidFill>
                <a:latin typeface="Apex New Medium Italic" panose="02010600040501010103" pitchFamily="2" charset="77"/>
                <a:ea typeface="Apex New Medium Italic" panose="02010600040501010103" pitchFamily="2" charset="77"/>
              </a:defRPr>
            </a:lvl1pPr>
          </a:lstStyle>
          <a:p>
            <a:pPr lvl="0"/>
            <a:r>
              <a:rPr lang="en-GB"/>
              <a:t>Click to edit master text styles.  </a:t>
            </a:r>
          </a:p>
        </p:txBody>
      </p:sp>
    </p:spTree>
    <p:extLst>
      <p:ext uri="{BB962C8B-B14F-4D97-AF65-F5344CB8AC3E}">
        <p14:creationId xmlns:p14="http://schemas.microsoft.com/office/powerpoint/2010/main" val="2928498958"/>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4E62448-174A-A466-FFFC-726AD162454F}"/>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10" name="Text Placeholder 13">
            <a:extLst>
              <a:ext uri="{FF2B5EF4-FFF2-40B4-BE49-F238E27FC236}">
                <a16:creationId xmlns:a16="http://schemas.microsoft.com/office/drawing/2014/main" id="{7820E3CC-DF6C-09AC-D76A-4F15CB3254AD}"/>
              </a:ext>
            </a:extLst>
          </p:cNvPr>
          <p:cNvSpPr>
            <a:spLocks noGrp="1"/>
          </p:cNvSpPr>
          <p:nvPr>
            <p:ph type="body" sz="quarter" idx="16" hasCustomPrompt="1"/>
          </p:nvPr>
        </p:nvSpPr>
        <p:spPr>
          <a:xfrm>
            <a:off x="283475" y="831283"/>
            <a:ext cx="5889053" cy="410136"/>
          </a:xfrm>
          <a:prstGeom prst="rect">
            <a:avLst/>
          </a:prstGeom>
        </p:spPr>
        <p:txBody>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416637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953884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2" name="Freeform 1">
            <a:extLst>
              <a:ext uri="{FF2B5EF4-FFF2-40B4-BE49-F238E27FC236}">
                <a16:creationId xmlns:a16="http://schemas.microsoft.com/office/drawing/2014/main" id="{9356F0B1-A2E8-1558-F23B-6FD74C52E4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4" name="Rectangle 3">
            <a:extLst>
              <a:ext uri="{FF2B5EF4-FFF2-40B4-BE49-F238E27FC236}">
                <a16:creationId xmlns:a16="http://schemas.microsoft.com/office/drawing/2014/main" id="{F1325288-7D19-894A-52D8-9A820BF0B847}"/>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Tree>
    <p:extLst>
      <p:ext uri="{BB962C8B-B14F-4D97-AF65-F5344CB8AC3E}">
        <p14:creationId xmlns:p14="http://schemas.microsoft.com/office/powerpoint/2010/main" val="50888168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0" y="0"/>
            <a:ext cx="12192000" cy="6037545"/>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Tree>
    <p:extLst>
      <p:ext uri="{BB962C8B-B14F-4D97-AF65-F5344CB8AC3E}">
        <p14:creationId xmlns:p14="http://schemas.microsoft.com/office/powerpoint/2010/main" val="4124364592"/>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56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647456" y="1783669"/>
            <a:ext cx="4581382" cy="430887"/>
          </a:xfrm>
          <a:prstGeom prst="rect">
            <a:avLst/>
          </a:prstGeom>
        </p:spPr>
        <p:txBody>
          <a:bodyPr wrap="none" anchor="t">
            <a:spAutoFit/>
          </a:bodyPr>
          <a:lstStyle>
            <a:lvl1pPr>
              <a:defRPr>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647456" y="2728306"/>
            <a:ext cx="2810385" cy="788724"/>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2" name="Picture 1">
            <a:extLst>
              <a:ext uri="{FF2B5EF4-FFF2-40B4-BE49-F238E27FC236}">
                <a16:creationId xmlns:a16="http://schemas.microsoft.com/office/drawing/2014/main" id="{0B3F589F-2371-83D8-F684-3450621F48A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82252845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55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3" name="Picture 2">
            <a:extLst>
              <a:ext uri="{FF2B5EF4-FFF2-40B4-BE49-F238E27FC236}">
                <a16:creationId xmlns:a16="http://schemas.microsoft.com/office/drawing/2014/main" id="{250BD579-4CC2-EDC1-6F2E-4E4E271189D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267530883"/>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54_Custom Layout">
    <p:spTree>
      <p:nvGrpSpPr>
        <p:cNvPr id="1" name=""/>
        <p:cNvGrpSpPr/>
        <p:nvPr/>
      </p:nvGrpSpPr>
      <p:grpSpPr>
        <a:xfrm>
          <a:off x="0" y="0"/>
          <a:ext cx="0" cy="0"/>
          <a:chOff x="0" y="0"/>
          <a:chExt cx="0" cy="0"/>
        </a:xfrm>
      </p:grpSpPr>
      <p:pic>
        <p:nvPicPr>
          <p:cNvPr id="3" name="Picture Placeholder 433" descr="A desk with technical drawings, pencil and tools">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3065186"/>
            <a:ext cx="2735044" cy="788724"/>
          </a:xfrm>
          <a:prstGeom prst="rect">
            <a:avLst/>
          </a:prstGeom>
        </p:spPr>
        <p:txBody>
          <a:bodyPr wrap="none" tIns="144000">
            <a:spAutoFit/>
          </a:bodyPr>
          <a:lstStyle>
            <a:lvl1pPr algn="r">
              <a:defRPr sz="1800" b="0" i="0">
                <a:solidFill>
                  <a:schemeClr val="tx1">
                    <a:lumMod val="50000"/>
                    <a:lumOff val="50000"/>
                  </a:schemeClr>
                </a:solidFill>
                <a:latin typeface="Apex New Book" panose="02010600040501010103" pitchFamily="2" charset="77"/>
                <a:ea typeface="Apex New Book"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616819087"/>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53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66A86DB4-8A0E-5852-A8CA-D1F0D4A0FEF2}"/>
              </a:ext>
            </a:extLst>
          </p:cNvPr>
          <p:cNvSpPr/>
          <p:nvPr userDrawn="1"/>
        </p:nvSpPr>
        <p:spPr>
          <a:xfrm>
            <a:off x="0" y="0"/>
            <a:ext cx="12192000" cy="6858000"/>
          </a:xfrm>
          <a:prstGeom prst="rect">
            <a:avLst/>
          </a:prstGeom>
          <a:solidFill>
            <a:schemeClr val="bg2">
              <a:alpha val="16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3065186"/>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3057605858"/>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52_Custom Layout">
    <p:spTree>
      <p:nvGrpSpPr>
        <p:cNvPr id="1" name=""/>
        <p:cNvGrpSpPr/>
        <p:nvPr/>
      </p:nvGrpSpPr>
      <p:grpSpPr>
        <a:xfrm>
          <a:off x="0" y="0"/>
          <a:ext cx="0" cy="0"/>
          <a:chOff x="0" y="0"/>
          <a:chExt cx="0" cy="0"/>
        </a:xfrm>
      </p:grpSpPr>
      <p:pic>
        <p:nvPicPr>
          <p:cNvPr id="4" name="Picture Placeholder 115" descr="Aerial view of container ship">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06775204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51_Custom Layout">
    <p:spTree>
      <p:nvGrpSpPr>
        <p:cNvPr id="1" name=""/>
        <p:cNvGrpSpPr/>
        <p:nvPr/>
      </p:nvGrpSpPr>
      <p:grpSpPr>
        <a:xfrm>
          <a:off x="0" y="0"/>
          <a:ext cx="0" cy="0"/>
          <a:chOff x="0" y="0"/>
          <a:chExt cx="0" cy="0"/>
        </a:xfrm>
      </p:grpSpPr>
      <p:pic>
        <p:nvPicPr>
          <p:cNvPr id="4" name="Picture Placeholder 115">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847895" y="339079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2" name="Title 1">
            <a:extLst>
              <a:ext uri="{FF2B5EF4-FFF2-40B4-BE49-F238E27FC236}">
                <a16:creationId xmlns:a16="http://schemas.microsoft.com/office/drawing/2014/main" id="{86077D36-9B62-FD3B-4F96-ED9C71D7AA9A}"/>
              </a:ext>
            </a:extLst>
          </p:cNvPr>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1214631944"/>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50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3419BA2B-CD57-53EE-397D-95B77E2910A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847895" y="3429000"/>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Title 1">
            <a:extLst>
              <a:ext uri="{FF2B5EF4-FFF2-40B4-BE49-F238E27FC236}">
                <a16:creationId xmlns:a16="http://schemas.microsoft.com/office/drawing/2014/main" id="{1323907A-9933-E4B0-2CF7-72CC82888E5C}"/>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2482581301"/>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49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3419BA2B-CD57-53EE-397D-95B77E2910A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4558506" y="3308789"/>
            <a:ext cx="5099774" cy="484025"/>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
        <p:nvSpPr>
          <p:cNvPr id="8" name="Title 1">
            <a:extLst>
              <a:ext uri="{FF2B5EF4-FFF2-40B4-BE49-F238E27FC236}">
                <a16:creationId xmlns:a16="http://schemas.microsoft.com/office/drawing/2014/main" id="{2B194933-7819-E06D-72CA-3D249A06F17A}"/>
              </a:ext>
            </a:extLst>
          </p:cNvPr>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1446509701"/>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48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3841771558"/>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47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3" name="Rectangle 2">
            <a:extLst>
              <a:ext uri="{FF2B5EF4-FFF2-40B4-BE49-F238E27FC236}">
                <a16:creationId xmlns:a16="http://schemas.microsoft.com/office/drawing/2014/main" id="{CA525C38-6FFD-DE61-F2F9-A74DA63DDA63}"/>
              </a:ext>
            </a:extLst>
          </p:cNvPr>
          <p:cNvSpPr/>
          <p:nvPr userDrawn="1"/>
        </p:nvSpPr>
        <p:spPr>
          <a:xfrm>
            <a:off x="0" y="0"/>
            <a:ext cx="12192000" cy="6858000"/>
          </a:xfrm>
          <a:prstGeom prst="rect">
            <a:avLst/>
          </a:prstGeom>
          <a:solidFill>
            <a:schemeClr val="bg2">
              <a:alpha val="2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452532" y="1559081"/>
            <a:ext cx="42057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4104504373"/>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46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3784C0-AEDF-10DD-4608-3BD04462041C}"/>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096932" y="1559081"/>
            <a:ext cx="45613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Graphic 4">
            <a:extLst>
              <a:ext uri="{FF2B5EF4-FFF2-40B4-BE49-F238E27FC236}">
                <a16:creationId xmlns:a16="http://schemas.microsoft.com/office/drawing/2014/main" id="{D1BD1A9C-0B6C-5E16-67BF-F46E6D548358}"/>
              </a:ext>
            </a:extLst>
          </p:cNvPr>
          <p:cNvSpPr/>
          <p:nvPr userDrawn="1"/>
        </p:nvSpPr>
        <p:spPr>
          <a:xfrm>
            <a:off x="629600" y="913946"/>
            <a:ext cx="9089796" cy="5365238"/>
          </a:xfrm>
          <a:custGeom>
            <a:avLst/>
            <a:gdLst>
              <a:gd name="connsiteX0" fmla="*/ 2718340 w 6829615"/>
              <a:gd name="connsiteY0" fmla="*/ 4031171 h 4031170"/>
              <a:gd name="connsiteX1" fmla="*/ 2288381 w 6829615"/>
              <a:gd name="connsiteY1" fmla="*/ 4028504 h 4031170"/>
              <a:gd name="connsiteX2" fmla="*/ 1978724 w 6829615"/>
              <a:gd name="connsiteY2" fmla="*/ 3663887 h 4031170"/>
              <a:gd name="connsiteX3" fmla="*/ 1978724 w 6829615"/>
              <a:gd name="connsiteY3" fmla="*/ 3314129 h 4031170"/>
              <a:gd name="connsiteX4" fmla="*/ 1742980 w 6829615"/>
              <a:gd name="connsiteY4" fmla="*/ 2885599 h 4031170"/>
              <a:gd name="connsiteX5" fmla="*/ 1743742 w 6829615"/>
              <a:gd name="connsiteY5" fmla="*/ 2627662 h 4031170"/>
              <a:gd name="connsiteX6" fmla="*/ 1603534 w 6829615"/>
              <a:gd name="connsiteY6" fmla="*/ 2383631 h 4031170"/>
              <a:gd name="connsiteX7" fmla="*/ 1603534 w 6829615"/>
              <a:gd name="connsiteY7" fmla="*/ 1988344 h 4031170"/>
              <a:gd name="connsiteX8" fmla="*/ 1563624 w 6829615"/>
              <a:gd name="connsiteY8" fmla="*/ 1916906 h 4031170"/>
              <a:gd name="connsiteX9" fmla="*/ 1009840 w 6829615"/>
              <a:gd name="connsiteY9" fmla="*/ 1916906 h 4031170"/>
              <a:gd name="connsiteX10" fmla="*/ 947833 w 6829615"/>
              <a:gd name="connsiteY10" fmla="*/ 2024443 h 4031170"/>
              <a:gd name="connsiteX11" fmla="*/ 351282 w 6829615"/>
              <a:gd name="connsiteY11" fmla="*/ 2024443 h 4031170"/>
              <a:gd name="connsiteX12" fmla="*/ 0 w 6829615"/>
              <a:gd name="connsiteY12" fmla="*/ 1478661 h 4031170"/>
              <a:gd name="connsiteX13" fmla="*/ 0 w 6829615"/>
              <a:gd name="connsiteY13" fmla="*/ 860965 h 4031170"/>
              <a:gd name="connsiteX14" fmla="*/ 512636 w 6829615"/>
              <a:gd name="connsiteY14" fmla="*/ 0 h 4031170"/>
              <a:gd name="connsiteX15" fmla="*/ 1361408 w 6829615"/>
              <a:gd name="connsiteY15" fmla="*/ 0 h 4031170"/>
              <a:gd name="connsiteX16" fmla="*/ 1537526 w 6829615"/>
              <a:gd name="connsiteY16" fmla="*/ 290417 h 4031170"/>
              <a:gd name="connsiteX17" fmla="*/ 1638967 w 6829615"/>
              <a:gd name="connsiteY17" fmla="*/ 289751 h 4031170"/>
              <a:gd name="connsiteX18" fmla="*/ 1798130 w 6829615"/>
              <a:gd name="connsiteY18" fmla="*/ 0 h 4031170"/>
              <a:gd name="connsiteX19" fmla="*/ 6829616 w 6829615"/>
              <a:gd name="connsiteY19" fmla="*/ 0 h 4031170"/>
              <a:gd name="connsiteX20" fmla="*/ 6829616 w 6829615"/>
              <a:gd name="connsiteY20" fmla="*/ 161925 h 4031170"/>
              <a:gd name="connsiteX21" fmla="*/ 1893951 w 6829615"/>
              <a:gd name="connsiteY21" fmla="*/ 161925 h 4031170"/>
              <a:gd name="connsiteX22" fmla="*/ 1735169 w 6829615"/>
              <a:gd name="connsiteY22" fmla="*/ 451104 h 4031170"/>
              <a:gd name="connsiteX23" fmla="*/ 1446752 w 6829615"/>
              <a:gd name="connsiteY23" fmla="*/ 452914 h 4031170"/>
              <a:gd name="connsiteX24" fmla="*/ 1270254 w 6829615"/>
              <a:gd name="connsiteY24" fmla="*/ 161925 h 4031170"/>
              <a:gd name="connsiteX25" fmla="*/ 604647 w 6829615"/>
              <a:gd name="connsiteY25" fmla="*/ 161925 h 4031170"/>
              <a:gd name="connsiteX26" fmla="*/ 161925 w 6829615"/>
              <a:gd name="connsiteY26" fmla="*/ 905447 h 4031170"/>
              <a:gd name="connsiteX27" fmla="*/ 161925 w 6829615"/>
              <a:gd name="connsiteY27" fmla="*/ 1431036 h 4031170"/>
              <a:gd name="connsiteX28" fmla="*/ 439674 w 6829615"/>
              <a:gd name="connsiteY28" fmla="*/ 1862518 h 4031170"/>
              <a:gd name="connsiteX29" fmla="*/ 854297 w 6829615"/>
              <a:gd name="connsiteY29" fmla="*/ 1862518 h 4031170"/>
              <a:gd name="connsiteX30" fmla="*/ 916305 w 6829615"/>
              <a:gd name="connsiteY30" fmla="*/ 1754981 h 4031170"/>
              <a:gd name="connsiteX31" fmla="*/ 1658684 w 6829615"/>
              <a:gd name="connsiteY31" fmla="*/ 1754981 h 4031170"/>
              <a:gd name="connsiteX32" fmla="*/ 1765459 w 6829615"/>
              <a:gd name="connsiteY32" fmla="*/ 1946148 h 4031170"/>
              <a:gd name="connsiteX33" fmla="*/ 1765459 w 6829615"/>
              <a:gd name="connsiteY33" fmla="*/ 2340388 h 4031170"/>
              <a:gd name="connsiteX34" fmla="*/ 1905762 w 6829615"/>
              <a:gd name="connsiteY34" fmla="*/ 2584704 h 4031170"/>
              <a:gd name="connsiteX35" fmla="*/ 1905000 w 6829615"/>
              <a:gd name="connsiteY35" fmla="*/ 2844260 h 4031170"/>
              <a:gd name="connsiteX36" fmla="*/ 2140649 w 6829615"/>
              <a:gd name="connsiteY36" fmla="*/ 3272504 h 4031170"/>
              <a:gd name="connsiteX37" fmla="*/ 2140649 w 6829615"/>
              <a:gd name="connsiteY37" fmla="*/ 3604451 h 4031170"/>
              <a:gd name="connsiteX38" fmla="*/ 2363724 w 6829615"/>
              <a:gd name="connsiteY38" fmla="*/ 3867055 h 4031170"/>
              <a:gd name="connsiteX39" fmla="*/ 2627090 w 6829615"/>
              <a:gd name="connsiteY39" fmla="*/ 3868674 h 4031170"/>
              <a:gd name="connsiteX40" fmla="*/ 2764250 w 6829615"/>
              <a:gd name="connsiteY40" fmla="*/ 3640646 h 4031170"/>
              <a:gd name="connsiteX41" fmla="*/ 2764250 w 6829615"/>
              <a:gd name="connsiteY41" fmla="*/ 3422047 h 4031170"/>
              <a:gd name="connsiteX42" fmla="*/ 3150203 w 6829615"/>
              <a:gd name="connsiteY42" fmla="*/ 2817019 h 4031170"/>
              <a:gd name="connsiteX43" fmla="*/ 3150203 w 6829615"/>
              <a:gd name="connsiteY43" fmla="*/ 2411444 h 4031170"/>
              <a:gd name="connsiteX44" fmla="*/ 3374231 w 6829615"/>
              <a:gd name="connsiteY44" fmla="*/ 2058067 h 4031170"/>
              <a:gd name="connsiteX45" fmla="*/ 3595973 w 6829615"/>
              <a:gd name="connsiteY45" fmla="*/ 2060448 h 4031170"/>
              <a:gd name="connsiteX46" fmla="*/ 3872960 w 6829615"/>
              <a:gd name="connsiteY46" fmla="*/ 1576007 h 4031170"/>
              <a:gd name="connsiteX47" fmla="*/ 3284982 w 6829615"/>
              <a:gd name="connsiteY47" fmla="*/ 1576007 h 4031170"/>
              <a:gd name="connsiteX48" fmla="*/ 3057049 w 6829615"/>
              <a:gd name="connsiteY48" fmla="*/ 1184529 h 4031170"/>
              <a:gd name="connsiteX49" fmla="*/ 3057525 w 6829615"/>
              <a:gd name="connsiteY49" fmla="*/ 867728 h 4031170"/>
              <a:gd name="connsiteX50" fmla="*/ 2748724 w 6829615"/>
              <a:gd name="connsiteY50" fmla="*/ 440912 h 4031170"/>
              <a:gd name="connsiteX51" fmla="*/ 2058638 w 6829615"/>
              <a:gd name="connsiteY51" fmla="*/ 440912 h 4031170"/>
              <a:gd name="connsiteX52" fmla="*/ 1873853 w 6829615"/>
              <a:gd name="connsiteY52" fmla="*/ 778097 h 4031170"/>
              <a:gd name="connsiteX53" fmla="*/ 1305116 w 6829615"/>
              <a:gd name="connsiteY53" fmla="*/ 778097 h 4031170"/>
              <a:gd name="connsiteX54" fmla="*/ 1102233 w 6829615"/>
              <a:gd name="connsiteY54" fmla="*/ 431387 h 4031170"/>
              <a:gd name="connsiteX55" fmla="*/ 739426 w 6829615"/>
              <a:gd name="connsiteY55" fmla="*/ 431387 h 4031170"/>
              <a:gd name="connsiteX56" fmla="*/ 421196 w 6829615"/>
              <a:gd name="connsiteY56" fmla="*/ 995077 h 4031170"/>
              <a:gd name="connsiteX57" fmla="*/ 428435 w 6829615"/>
              <a:gd name="connsiteY57" fmla="*/ 1339787 h 4031170"/>
              <a:gd name="connsiteX58" fmla="*/ 598075 w 6829615"/>
              <a:gd name="connsiteY58" fmla="*/ 1584389 h 4031170"/>
              <a:gd name="connsiteX59" fmla="*/ 720471 w 6829615"/>
              <a:gd name="connsiteY59" fmla="*/ 1584389 h 4031170"/>
              <a:gd name="connsiteX60" fmla="*/ 823817 w 6829615"/>
              <a:gd name="connsiteY60" fmla="*/ 1449229 h 4031170"/>
              <a:gd name="connsiteX61" fmla="*/ 1788795 w 6829615"/>
              <a:gd name="connsiteY61" fmla="*/ 1449229 h 4031170"/>
              <a:gd name="connsiteX62" fmla="*/ 2030825 w 6829615"/>
              <a:gd name="connsiteY62" fmla="*/ 1890046 h 4031170"/>
              <a:gd name="connsiteX63" fmla="*/ 2030825 w 6829615"/>
              <a:gd name="connsiteY63" fmla="*/ 2294763 h 4031170"/>
              <a:gd name="connsiteX64" fmla="*/ 2171414 w 6829615"/>
              <a:gd name="connsiteY64" fmla="*/ 2536222 h 4031170"/>
              <a:gd name="connsiteX65" fmla="*/ 2171414 w 6829615"/>
              <a:gd name="connsiteY65" fmla="*/ 2782348 h 4031170"/>
              <a:gd name="connsiteX66" fmla="*/ 2424017 w 6829615"/>
              <a:gd name="connsiteY66" fmla="*/ 3204782 h 4031170"/>
              <a:gd name="connsiteX67" fmla="*/ 2424017 w 6829615"/>
              <a:gd name="connsiteY67" fmla="*/ 3455861 h 4031170"/>
              <a:gd name="connsiteX68" fmla="*/ 2493740 w 6829615"/>
              <a:gd name="connsiteY68" fmla="*/ 3546824 h 4031170"/>
              <a:gd name="connsiteX69" fmla="*/ 2523554 w 6829615"/>
              <a:gd name="connsiteY69" fmla="*/ 3497485 h 4031170"/>
              <a:gd name="connsiteX70" fmla="*/ 2523554 w 6829615"/>
              <a:gd name="connsiteY70" fmla="*/ 3311366 h 4031170"/>
              <a:gd name="connsiteX71" fmla="*/ 2882741 w 6829615"/>
              <a:gd name="connsiteY71" fmla="*/ 2736723 h 4031170"/>
              <a:gd name="connsiteX72" fmla="*/ 2885694 w 6829615"/>
              <a:gd name="connsiteY72" fmla="*/ 2291906 h 4031170"/>
              <a:gd name="connsiteX73" fmla="*/ 3159919 w 6829615"/>
              <a:gd name="connsiteY73" fmla="*/ 1831372 h 4031170"/>
              <a:gd name="connsiteX74" fmla="*/ 3448907 w 6829615"/>
              <a:gd name="connsiteY74" fmla="*/ 1830324 h 4031170"/>
              <a:gd name="connsiteX75" fmla="*/ 3463671 w 6829615"/>
              <a:gd name="connsiteY75" fmla="*/ 1805464 h 4031170"/>
              <a:gd name="connsiteX76" fmla="*/ 3139345 w 6829615"/>
              <a:gd name="connsiteY76" fmla="*/ 1804226 h 4031170"/>
              <a:gd name="connsiteX77" fmla="*/ 2795969 w 6829615"/>
              <a:gd name="connsiteY77" fmla="*/ 1241489 h 4031170"/>
              <a:gd name="connsiteX78" fmla="*/ 2806637 w 6829615"/>
              <a:gd name="connsiteY78" fmla="*/ 959072 h 4031170"/>
              <a:gd name="connsiteX79" fmla="*/ 2635949 w 6829615"/>
              <a:gd name="connsiteY79" fmla="*/ 708470 h 4031170"/>
              <a:gd name="connsiteX80" fmla="*/ 2205990 w 6829615"/>
              <a:gd name="connsiteY80" fmla="*/ 706184 h 4031170"/>
              <a:gd name="connsiteX81" fmla="*/ 2018062 w 6829615"/>
              <a:gd name="connsiteY81" fmla="*/ 1035939 h 4031170"/>
              <a:gd name="connsiteX82" fmla="*/ 1136618 w 6829615"/>
              <a:gd name="connsiteY82" fmla="*/ 1035939 h 4031170"/>
              <a:gd name="connsiteX83" fmla="*/ 966883 w 6829615"/>
              <a:gd name="connsiteY83" fmla="*/ 719423 h 4031170"/>
              <a:gd name="connsiteX84" fmla="*/ 906685 w 6829615"/>
              <a:gd name="connsiteY84" fmla="*/ 719423 h 4031170"/>
              <a:gd name="connsiteX85" fmla="*/ 707708 w 6829615"/>
              <a:gd name="connsiteY85" fmla="*/ 1096709 h 4031170"/>
              <a:gd name="connsiteX86" fmla="*/ 708946 w 6829615"/>
              <a:gd name="connsiteY86" fmla="*/ 1153954 h 4031170"/>
              <a:gd name="connsiteX87" fmla="*/ 2203990 w 6829615"/>
              <a:gd name="connsiteY87" fmla="*/ 1154811 h 4031170"/>
              <a:gd name="connsiteX88" fmla="*/ 2355342 w 6829615"/>
              <a:gd name="connsiteY88" fmla="*/ 858298 h 4031170"/>
              <a:gd name="connsiteX89" fmla="*/ 2559749 w 6829615"/>
              <a:gd name="connsiteY89" fmla="*/ 858298 h 4031170"/>
              <a:gd name="connsiteX90" fmla="*/ 2688812 w 6829615"/>
              <a:gd name="connsiteY90" fmla="*/ 1028414 h 4031170"/>
              <a:gd name="connsiteX91" fmla="*/ 2688812 w 6829615"/>
              <a:gd name="connsiteY91" fmla="*/ 1353217 h 4031170"/>
              <a:gd name="connsiteX92" fmla="*/ 3007519 w 6829615"/>
              <a:gd name="connsiteY92" fmla="*/ 1887664 h 4031170"/>
              <a:gd name="connsiteX93" fmla="*/ 2767394 w 6829615"/>
              <a:gd name="connsiteY93" fmla="*/ 2247900 h 4031170"/>
              <a:gd name="connsiteX94" fmla="*/ 2761583 w 6829615"/>
              <a:gd name="connsiteY94" fmla="*/ 2718149 h 4031170"/>
              <a:gd name="connsiteX95" fmla="*/ 2500313 w 6829615"/>
              <a:gd name="connsiteY95" fmla="*/ 3111532 h 4031170"/>
              <a:gd name="connsiteX96" fmla="*/ 2262378 w 6829615"/>
              <a:gd name="connsiteY96" fmla="*/ 2712149 h 4031170"/>
              <a:gd name="connsiteX97" fmla="*/ 2262378 w 6829615"/>
              <a:gd name="connsiteY97" fmla="*/ 2427446 h 4031170"/>
              <a:gd name="connsiteX98" fmla="*/ 2158460 w 6829615"/>
              <a:gd name="connsiteY98" fmla="*/ 2257139 h 4031170"/>
              <a:gd name="connsiteX99" fmla="*/ 2158460 w 6829615"/>
              <a:gd name="connsiteY99" fmla="*/ 1856708 h 4031170"/>
              <a:gd name="connsiteX100" fmla="*/ 1913192 w 6829615"/>
              <a:gd name="connsiteY100" fmla="*/ 1441323 h 4031170"/>
              <a:gd name="connsiteX101" fmla="*/ 2415635 w 6829615"/>
              <a:gd name="connsiteY101" fmla="*/ 1441323 h 4031170"/>
              <a:gd name="connsiteX102" fmla="*/ 2683859 w 6829615"/>
              <a:gd name="connsiteY102" fmla="*/ 1863090 h 4031170"/>
              <a:gd name="connsiteX103" fmla="*/ 2526887 w 6829615"/>
              <a:gd name="connsiteY103" fmla="*/ 2100072 h 4031170"/>
              <a:gd name="connsiteX104" fmla="*/ 2526887 w 6829615"/>
              <a:gd name="connsiteY104" fmla="*/ 2145125 h 4031170"/>
              <a:gd name="connsiteX105" fmla="*/ 2364962 w 6829615"/>
              <a:gd name="connsiteY105" fmla="*/ 2145125 h 4031170"/>
              <a:gd name="connsiteX106" fmla="*/ 2364962 w 6829615"/>
              <a:gd name="connsiteY106" fmla="*/ 2051399 h 4031170"/>
              <a:gd name="connsiteX107" fmla="*/ 2490788 w 6829615"/>
              <a:gd name="connsiteY107" fmla="*/ 1861280 h 4031170"/>
              <a:gd name="connsiteX108" fmla="*/ 2326672 w 6829615"/>
              <a:gd name="connsiteY108" fmla="*/ 1603248 h 4031170"/>
              <a:gd name="connsiteX109" fmla="*/ 2196846 w 6829615"/>
              <a:gd name="connsiteY109" fmla="*/ 1603248 h 4031170"/>
              <a:gd name="connsiteX110" fmla="*/ 2320385 w 6829615"/>
              <a:gd name="connsiteY110" fmla="*/ 1812417 h 4031170"/>
              <a:gd name="connsiteX111" fmla="*/ 2320385 w 6829615"/>
              <a:gd name="connsiteY111" fmla="*/ 2211705 h 4031170"/>
              <a:gd name="connsiteX112" fmla="*/ 2424303 w 6829615"/>
              <a:gd name="connsiteY112" fmla="*/ 2381917 h 4031170"/>
              <a:gd name="connsiteX113" fmla="*/ 2424303 w 6829615"/>
              <a:gd name="connsiteY113" fmla="*/ 2667572 h 4031170"/>
              <a:gd name="connsiteX114" fmla="*/ 2507742 w 6829615"/>
              <a:gd name="connsiteY114" fmla="*/ 2807684 h 4031170"/>
              <a:gd name="connsiteX115" fmla="*/ 2600325 w 6829615"/>
              <a:gd name="connsiteY115" fmla="*/ 2668334 h 4031170"/>
              <a:gd name="connsiteX116" fmla="*/ 2606040 w 6829615"/>
              <a:gd name="connsiteY116" fmla="*/ 2197894 h 4031170"/>
              <a:gd name="connsiteX117" fmla="*/ 2816066 w 6829615"/>
              <a:gd name="connsiteY117" fmla="*/ 1882902 h 4031170"/>
              <a:gd name="connsiteX118" fmla="*/ 2526887 w 6829615"/>
              <a:gd name="connsiteY118" fmla="*/ 1397794 h 4031170"/>
              <a:gd name="connsiteX119" fmla="*/ 2526887 w 6829615"/>
              <a:gd name="connsiteY119" fmla="*/ 1082897 h 4031170"/>
              <a:gd name="connsiteX120" fmla="*/ 2479358 w 6829615"/>
              <a:gd name="connsiteY120" fmla="*/ 1020223 h 4031170"/>
              <a:gd name="connsiteX121" fmla="*/ 2454497 w 6829615"/>
              <a:gd name="connsiteY121" fmla="*/ 1020223 h 4031170"/>
              <a:gd name="connsiteX122" fmla="*/ 2303145 w 6829615"/>
              <a:gd name="connsiteY122" fmla="*/ 1316831 h 4031170"/>
              <a:gd name="connsiteX123" fmla="*/ 759143 w 6829615"/>
              <a:gd name="connsiteY123" fmla="*/ 1315974 h 4031170"/>
              <a:gd name="connsiteX124" fmla="*/ 686562 w 6829615"/>
              <a:gd name="connsiteY124" fmla="*/ 1377315 h 4031170"/>
              <a:gd name="connsiteX125" fmla="*/ 602647 w 6829615"/>
              <a:gd name="connsiteY125" fmla="*/ 1378744 h 4031170"/>
              <a:gd name="connsiteX126" fmla="*/ 550259 w 6829615"/>
              <a:gd name="connsiteY126" fmla="*/ 1309402 h 4031170"/>
              <a:gd name="connsiteX127" fmla="*/ 545021 w 6829615"/>
              <a:gd name="connsiteY127" fmla="*/ 1058228 h 4031170"/>
              <a:gd name="connsiteX128" fmla="*/ 808958 w 6829615"/>
              <a:gd name="connsiteY128" fmla="*/ 557498 h 4031170"/>
              <a:gd name="connsiteX129" fmla="*/ 1063752 w 6829615"/>
              <a:gd name="connsiteY129" fmla="*/ 557498 h 4031170"/>
              <a:gd name="connsiteX130" fmla="*/ 1233583 w 6829615"/>
              <a:gd name="connsiteY130" fmla="*/ 874014 h 4031170"/>
              <a:gd name="connsiteX131" fmla="*/ 1923955 w 6829615"/>
              <a:gd name="connsiteY131" fmla="*/ 874014 h 4031170"/>
              <a:gd name="connsiteX132" fmla="*/ 2112264 w 6829615"/>
              <a:gd name="connsiteY132" fmla="*/ 543687 h 4031170"/>
              <a:gd name="connsiteX133" fmla="*/ 2721864 w 6829615"/>
              <a:gd name="connsiteY133" fmla="*/ 547021 h 4031170"/>
              <a:gd name="connsiteX134" fmla="*/ 2970371 w 6829615"/>
              <a:gd name="connsiteY134" fmla="*/ 911924 h 4031170"/>
              <a:gd name="connsiteX135" fmla="*/ 2959608 w 6829615"/>
              <a:gd name="connsiteY135" fmla="*/ 1198721 h 4031170"/>
              <a:gd name="connsiteX136" fmla="*/ 3230404 w 6829615"/>
              <a:gd name="connsiteY136" fmla="*/ 1642682 h 4031170"/>
              <a:gd name="connsiteX137" fmla="*/ 3747326 w 6829615"/>
              <a:gd name="connsiteY137" fmla="*/ 1644587 h 4031170"/>
              <a:gd name="connsiteX138" fmla="*/ 3541300 w 6829615"/>
              <a:gd name="connsiteY138" fmla="*/ 1991868 h 4031170"/>
              <a:gd name="connsiteX139" fmla="*/ 3252216 w 6829615"/>
              <a:gd name="connsiteY139" fmla="*/ 1993011 h 4031170"/>
              <a:gd name="connsiteX140" fmla="*/ 3047333 w 6829615"/>
              <a:gd name="connsiteY140" fmla="*/ 2336959 h 4031170"/>
              <a:gd name="connsiteX141" fmla="*/ 3044381 w 6829615"/>
              <a:gd name="connsiteY141" fmla="*/ 2783681 h 4031170"/>
              <a:gd name="connsiteX142" fmla="*/ 2685479 w 6829615"/>
              <a:gd name="connsiteY142" fmla="*/ 3357848 h 4031170"/>
              <a:gd name="connsiteX143" fmla="*/ 2685479 w 6829615"/>
              <a:gd name="connsiteY143" fmla="*/ 3542633 h 4031170"/>
              <a:gd name="connsiteX144" fmla="*/ 2572417 w 6829615"/>
              <a:gd name="connsiteY144" fmla="*/ 3729704 h 4031170"/>
              <a:gd name="connsiteX145" fmla="*/ 2429923 w 6829615"/>
              <a:gd name="connsiteY145" fmla="*/ 3729704 h 4031170"/>
              <a:gd name="connsiteX146" fmla="*/ 2262092 w 6829615"/>
              <a:gd name="connsiteY146" fmla="*/ 3510820 h 4031170"/>
              <a:gd name="connsiteX147" fmla="*/ 2262092 w 6829615"/>
              <a:gd name="connsiteY147" fmla="*/ 3249454 h 4031170"/>
              <a:gd name="connsiteX148" fmla="*/ 2009489 w 6829615"/>
              <a:gd name="connsiteY148" fmla="*/ 2827115 h 4031170"/>
              <a:gd name="connsiteX149" fmla="*/ 2009489 w 6829615"/>
              <a:gd name="connsiteY149" fmla="*/ 2579941 h 4031170"/>
              <a:gd name="connsiteX150" fmla="*/ 1868900 w 6829615"/>
              <a:gd name="connsiteY150" fmla="*/ 2338483 h 4031170"/>
              <a:gd name="connsiteX151" fmla="*/ 1868900 w 6829615"/>
              <a:gd name="connsiteY151" fmla="*/ 1931575 h 4031170"/>
              <a:gd name="connsiteX152" fmla="*/ 1692974 w 6829615"/>
              <a:gd name="connsiteY152" fmla="*/ 1611154 h 4031170"/>
              <a:gd name="connsiteX153" fmla="*/ 903827 w 6829615"/>
              <a:gd name="connsiteY153" fmla="*/ 1611154 h 4031170"/>
              <a:gd name="connsiteX154" fmla="*/ 800481 w 6829615"/>
              <a:gd name="connsiteY154" fmla="*/ 1746314 h 4031170"/>
              <a:gd name="connsiteX155" fmla="*/ 513398 w 6829615"/>
              <a:gd name="connsiteY155" fmla="*/ 1746314 h 4031170"/>
              <a:gd name="connsiteX156" fmla="*/ 267653 w 6829615"/>
              <a:gd name="connsiteY156" fmla="*/ 1391984 h 4031170"/>
              <a:gd name="connsiteX157" fmla="*/ 258413 w 6829615"/>
              <a:gd name="connsiteY157" fmla="*/ 954119 h 4031170"/>
              <a:gd name="connsiteX158" fmla="*/ 644843 w 6829615"/>
              <a:gd name="connsiteY158" fmla="*/ 269462 h 4031170"/>
              <a:gd name="connsiteX159" fmla="*/ 1195102 w 6829615"/>
              <a:gd name="connsiteY159" fmla="*/ 269462 h 4031170"/>
              <a:gd name="connsiteX160" fmla="*/ 1397984 w 6829615"/>
              <a:gd name="connsiteY160" fmla="*/ 616172 h 4031170"/>
              <a:gd name="connsiteX161" fmla="*/ 1777937 w 6829615"/>
              <a:gd name="connsiteY161" fmla="*/ 616172 h 4031170"/>
              <a:gd name="connsiteX162" fmla="*/ 1962722 w 6829615"/>
              <a:gd name="connsiteY162" fmla="*/ 278987 h 4031170"/>
              <a:gd name="connsiteX163" fmla="*/ 2831402 w 6829615"/>
              <a:gd name="connsiteY163" fmla="*/ 278987 h 4031170"/>
              <a:gd name="connsiteX164" fmla="*/ 3219545 w 6829615"/>
              <a:gd name="connsiteY164" fmla="*/ 815435 h 4031170"/>
              <a:gd name="connsiteX165" fmla="*/ 3219069 w 6829615"/>
              <a:gd name="connsiteY165" fmla="*/ 1140905 h 4031170"/>
              <a:gd name="connsiteX166" fmla="*/ 3378041 w 6829615"/>
              <a:gd name="connsiteY166" fmla="*/ 1414082 h 4031170"/>
              <a:gd name="connsiteX167" fmla="*/ 4152138 w 6829615"/>
              <a:gd name="connsiteY167" fmla="*/ 1414082 h 4031170"/>
              <a:gd name="connsiteX168" fmla="*/ 3689318 w 6829615"/>
              <a:gd name="connsiteY168" fmla="*/ 2223326 h 4031170"/>
              <a:gd name="connsiteX169" fmla="*/ 3462719 w 6829615"/>
              <a:gd name="connsiteY169" fmla="*/ 2220944 h 4031170"/>
              <a:gd name="connsiteX170" fmla="*/ 3312128 w 6829615"/>
              <a:gd name="connsiteY170" fmla="*/ 2458498 h 4031170"/>
              <a:gd name="connsiteX171" fmla="*/ 3312128 w 6829615"/>
              <a:gd name="connsiteY171" fmla="*/ 2864263 h 4031170"/>
              <a:gd name="connsiteX172" fmla="*/ 2926175 w 6829615"/>
              <a:gd name="connsiteY172" fmla="*/ 3469386 h 4031170"/>
              <a:gd name="connsiteX173" fmla="*/ 2926175 w 6829615"/>
              <a:gd name="connsiteY173" fmla="*/ 3685604 h 4031170"/>
              <a:gd name="connsiteX174" fmla="*/ 2718340 w 6829615"/>
              <a:gd name="connsiteY174" fmla="*/ 4031171 h 403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6829615" h="4031170">
                <a:moveTo>
                  <a:pt x="2718340" y="4031171"/>
                </a:moveTo>
                <a:lnTo>
                  <a:pt x="2288381" y="4028504"/>
                </a:lnTo>
                <a:lnTo>
                  <a:pt x="1978724" y="3663887"/>
                </a:lnTo>
                <a:lnTo>
                  <a:pt x="1978724" y="3314129"/>
                </a:lnTo>
                <a:lnTo>
                  <a:pt x="1742980" y="2885599"/>
                </a:lnTo>
                <a:lnTo>
                  <a:pt x="1743742" y="2627662"/>
                </a:lnTo>
                <a:lnTo>
                  <a:pt x="1603534" y="2383631"/>
                </a:lnTo>
                <a:lnTo>
                  <a:pt x="1603534" y="1988344"/>
                </a:lnTo>
                <a:lnTo>
                  <a:pt x="1563624" y="1916906"/>
                </a:lnTo>
                <a:lnTo>
                  <a:pt x="1009840" y="1916906"/>
                </a:lnTo>
                <a:lnTo>
                  <a:pt x="947833" y="2024443"/>
                </a:lnTo>
                <a:lnTo>
                  <a:pt x="351282" y="2024443"/>
                </a:lnTo>
                <a:lnTo>
                  <a:pt x="0" y="1478661"/>
                </a:lnTo>
                <a:lnTo>
                  <a:pt x="0" y="860965"/>
                </a:lnTo>
                <a:lnTo>
                  <a:pt x="512636" y="0"/>
                </a:lnTo>
                <a:lnTo>
                  <a:pt x="1361408" y="0"/>
                </a:lnTo>
                <a:lnTo>
                  <a:pt x="1537526" y="290417"/>
                </a:lnTo>
                <a:lnTo>
                  <a:pt x="1638967" y="289751"/>
                </a:lnTo>
                <a:lnTo>
                  <a:pt x="1798130" y="0"/>
                </a:lnTo>
                <a:lnTo>
                  <a:pt x="6829616" y="0"/>
                </a:lnTo>
                <a:lnTo>
                  <a:pt x="6829616" y="161925"/>
                </a:lnTo>
                <a:lnTo>
                  <a:pt x="1893951" y="161925"/>
                </a:lnTo>
                <a:lnTo>
                  <a:pt x="1735169" y="451104"/>
                </a:lnTo>
                <a:lnTo>
                  <a:pt x="1446752" y="452914"/>
                </a:lnTo>
                <a:lnTo>
                  <a:pt x="1270254" y="161925"/>
                </a:lnTo>
                <a:lnTo>
                  <a:pt x="604647" y="161925"/>
                </a:lnTo>
                <a:lnTo>
                  <a:pt x="161925" y="905447"/>
                </a:lnTo>
                <a:lnTo>
                  <a:pt x="161925" y="1431036"/>
                </a:lnTo>
                <a:lnTo>
                  <a:pt x="439674" y="1862518"/>
                </a:lnTo>
                <a:lnTo>
                  <a:pt x="854297" y="1862518"/>
                </a:lnTo>
                <a:lnTo>
                  <a:pt x="916305" y="1754981"/>
                </a:lnTo>
                <a:lnTo>
                  <a:pt x="1658684" y="1754981"/>
                </a:lnTo>
                <a:lnTo>
                  <a:pt x="1765459" y="1946148"/>
                </a:lnTo>
                <a:lnTo>
                  <a:pt x="1765459" y="2340388"/>
                </a:lnTo>
                <a:lnTo>
                  <a:pt x="1905762" y="2584704"/>
                </a:lnTo>
                <a:lnTo>
                  <a:pt x="1905000" y="2844260"/>
                </a:lnTo>
                <a:lnTo>
                  <a:pt x="2140649" y="3272504"/>
                </a:lnTo>
                <a:lnTo>
                  <a:pt x="2140649" y="3604451"/>
                </a:lnTo>
                <a:lnTo>
                  <a:pt x="2363724" y="3867055"/>
                </a:lnTo>
                <a:lnTo>
                  <a:pt x="2627090" y="3868674"/>
                </a:lnTo>
                <a:lnTo>
                  <a:pt x="2764250" y="3640646"/>
                </a:lnTo>
                <a:lnTo>
                  <a:pt x="2764250" y="3422047"/>
                </a:lnTo>
                <a:lnTo>
                  <a:pt x="3150203" y="2817019"/>
                </a:lnTo>
                <a:lnTo>
                  <a:pt x="3150203" y="2411444"/>
                </a:lnTo>
                <a:lnTo>
                  <a:pt x="3374231" y="2058067"/>
                </a:lnTo>
                <a:lnTo>
                  <a:pt x="3595973" y="2060448"/>
                </a:lnTo>
                <a:lnTo>
                  <a:pt x="3872960" y="1576007"/>
                </a:lnTo>
                <a:lnTo>
                  <a:pt x="3284982" y="1576007"/>
                </a:lnTo>
                <a:lnTo>
                  <a:pt x="3057049" y="1184529"/>
                </a:lnTo>
                <a:lnTo>
                  <a:pt x="3057525" y="867728"/>
                </a:lnTo>
                <a:lnTo>
                  <a:pt x="2748724" y="440912"/>
                </a:lnTo>
                <a:lnTo>
                  <a:pt x="2058638" y="440912"/>
                </a:lnTo>
                <a:lnTo>
                  <a:pt x="1873853" y="778097"/>
                </a:lnTo>
                <a:lnTo>
                  <a:pt x="1305116" y="778097"/>
                </a:lnTo>
                <a:lnTo>
                  <a:pt x="1102233" y="431387"/>
                </a:lnTo>
                <a:lnTo>
                  <a:pt x="739426" y="431387"/>
                </a:lnTo>
                <a:lnTo>
                  <a:pt x="421196" y="995077"/>
                </a:lnTo>
                <a:lnTo>
                  <a:pt x="428435" y="1339787"/>
                </a:lnTo>
                <a:lnTo>
                  <a:pt x="598075" y="1584389"/>
                </a:lnTo>
                <a:lnTo>
                  <a:pt x="720471" y="1584389"/>
                </a:lnTo>
                <a:lnTo>
                  <a:pt x="823817" y="1449229"/>
                </a:lnTo>
                <a:lnTo>
                  <a:pt x="1788795" y="1449229"/>
                </a:lnTo>
                <a:lnTo>
                  <a:pt x="2030825" y="1890046"/>
                </a:lnTo>
                <a:lnTo>
                  <a:pt x="2030825" y="2294763"/>
                </a:lnTo>
                <a:lnTo>
                  <a:pt x="2171414" y="2536222"/>
                </a:lnTo>
                <a:lnTo>
                  <a:pt x="2171414" y="2782348"/>
                </a:lnTo>
                <a:lnTo>
                  <a:pt x="2424017" y="3204782"/>
                </a:lnTo>
                <a:lnTo>
                  <a:pt x="2424017" y="3455861"/>
                </a:lnTo>
                <a:lnTo>
                  <a:pt x="2493740" y="3546824"/>
                </a:lnTo>
                <a:lnTo>
                  <a:pt x="2523554" y="3497485"/>
                </a:lnTo>
                <a:lnTo>
                  <a:pt x="2523554" y="3311366"/>
                </a:lnTo>
                <a:lnTo>
                  <a:pt x="2882741" y="2736723"/>
                </a:lnTo>
                <a:lnTo>
                  <a:pt x="2885694" y="2291906"/>
                </a:lnTo>
                <a:lnTo>
                  <a:pt x="3159919" y="1831372"/>
                </a:lnTo>
                <a:lnTo>
                  <a:pt x="3448907" y="1830324"/>
                </a:lnTo>
                <a:lnTo>
                  <a:pt x="3463671" y="1805464"/>
                </a:lnTo>
                <a:lnTo>
                  <a:pt x="3139345" y="1804226"/>
                </a:lnTo>
                <a:lnTo>
                  <a:pt x="2795969" y="1241489"/>
                </a:lnTo>
                <a:lnTo>
                  <a:pt x="2806637" y="959072"/>
                </a:lnTo>
                <a:lnTo>
                  <a:pt x="2635949" y="708470"/>
                </a:lnTo>
                <a:lnTo>
                  <a:pt x="2205990" y="706184"/>
                </a:lnTo>
                <a:lnTo>
                  <a:pt x="2018062" y="1035939"/>
                </a:lnTo>
                <a:lnTo>
                  <a:pt x="1136618" y="1035939"/>
                </a:lnTo>
                <a:lnTo>
                  <a:pt x="966883" y="719423"/>
                </a:lnTo>
                <a:lnTo>
                  <a:pt x="906685" y="719423"/>
                </a:lnTo>
                <a:lnTo>
                  <a:pt x="707708" y="1096709"/>
                </a:lnTo>
                <a:lnTo>
                  <a:pt x="708946" y="1153954"/>
                </a:lnTo>
                <a:lnTo>
                  <a:pt x="2203990" y="1154811"/>
                </a:lnTo>
                <a:lnTo>
                  <a:pt x="2355342" y="858298"/>
                </a:lnTo>
                <a:lnTo>
                  <a:pt x="2559749" y="858298"/>
                </a:lnTo>
                <a:lnTo>
                  <a:pt x="2688812" y="1028414"/>
                </a:lnTo>
                <a:lnTo>
                  <a:pt x="2688812" y="1353217"/>
                </a:lnTo>
                <a:lnTo>
                  <a:pt x="3007519" y="1887664"/>
                </a:lnTo>
                <a:lnTo>
                  <a:pt x="2767394" y="2247900"/>
                </a:lnTo>
                <a:lnTo>
                  <a:pt x="2761583" y="2718149"/>
                </a:lnTo>
                <a:lnTo>
                  <a:pt x="2500313" y="3111532"/>
                </a:lnTo>
                <a:lnTo>
                  <a:pt x="2262378" y="2712149"/>
                </a:lnTo>
                <a:lnTo>
                  <a:pt x="2262378" y="2427446"/>
                </a:lnTo>
                <a:lnTo>
                  <a:pt x="2158460" y="2257139"/>
                </a:lnTo>
                <a:lnTo>
                  <a:pt x="2158460" y="1856708"/>
                </a:lnTo>
                <a:lnTo>
                  <a:pt x="1913192" y="1441323"/>
                </a:lnTo>
                <a:lnTo>
                  <a:pt x="2415635" y="1441323"/>
                </a:lnTo>
                <a:lnTo>
                  <a:pt x="2683859" y="1863090"/>
                </a:lnTo>
                <a:lnTo>
                  <a:pt x="2526887" y="2100072"/>
                </a:lnTo>
                <a:lnTo>
                  <a:pt x="2526887" y="2145125"/>
                </a:lnTo>
                <a:lnTo>
                  <a:pt x="2364962" y="2145125"/>
                </a:lnTo>
                <a:lnTo>
                  <a:pt x="2364962" y="2051399"/>
                </a:lnTo>
                <a:lnTo>
                  <a:pt x="2490788" y="1861280"/>
                </a:lnTo>
                <a:lnTo>
                  <a:pt x="2326672" y="1603248"/>
                </a:lnTo>
                <a:lnTo>
                  <a:pt x="2196846" y="1603248"/>
                </a:lnTo>
                <a:lnTo>
                  <a:pt x="2320385" y="1812417"/>
                </a:lnTo>
                <a:lnTo>
                  <a:pt x="2320385" y="2211705"/>
                </a:lnTo>
                <a:lnTo>
                  <a:pt x="2424303" y="2381917"/>
                </a:lnTo>
                <a:lnTo>
                  <a:pt x="2424303" y="2667572"/>
                </a:lnTo>
                <a:lnTo>
                  <a:pt x="2507742" y="2807684"/>
                </a:lnTo>
                <a:lnTo>
                  <a:pt x="2600325" y="2668334"/>
                </a:lnTo>
                <a:lnTo>
                  <a:pt x="2606040" y="2197894"/>
                </a:lnTo>
                <a:lnTo>
                  <a:pt x="2816066" y="1882902"/>
                </a:lnTo>
                <a:lnTo>
                  <a:pt x="2526887" y="1397794"/>
                </a:lnTo>
                <a:lnTo>
                  <a:pt x="2526887" y="1082897"/>
                </a:lnTo>
                <a:lnTo>
                  <a:pt x="2479358" y="1020223"/>
                </a:lnTo>
                <a:lnTo>
                  <a:pt x="2454497" y="1020223"/>
                </a:lnTo>
                <a:lnTo>
                  <a:pt x="2303145" y="1316831"/>
                </a:lnTo>
                <a:lnTo>
                  <a:pt x="759143" y="1315974"/>
                </a:lnTo>
                <a:lnTo>
                  <a:pt x="686562" y="1377315"/>
                </a:lnTo>
                <a:lnTo>
                  <a:pt x="602647" y="1378744"/>
                </a:lnTo>
                <a:lnTo>
                  <a:pt x="550259" y="1309402"/>
                </a:lnTo>
                <a:lnTo>
                  <a:pt x="545021" y="1058228"/>
                </a:lnTo>
                <a:lnTo>
                  <a:pt x="808958" y="557498"/>
                </a:lnTo>
                <a:lnTo>
                  <a:pt x="1063752" y="557498"/>
                </a:lnTo>
                <a:lnTo>
                  <a:pt x="1233583" y="874014"/>
                </a:lnTo>
                <a:lnTo>
                  <a:pt x="1923955" y="874014"/>
                </a:lnTo>
                <a:lnTo>
                  <a:pt x="2112264" y="543687"/>
                </a:lnTo>
                <a:lnTo>
                  <a:pt x="2721864" y="547021"/>
                </a:lnTo>
                <a:lnTo>
                  <a:pt x="2970371" y="911924"/>
                </a:lnTo>
                <a:lnTo>
                  <a:pt x="2959608" y="1198721"/>
                </a:lnTo>
                <a:lnTo>
                  <a:pt x="3230404" y="1642682"/>
                </a:lnTo>
                <a:lnTo>
                  <a:pt x="3747326" y="1644587"/>
                </a:lnTo>
                <a:lnTo>
                  <a:pt x="3541300" y="1991868"/>
                </a:lnTo>
                <a:lnTo>
                  <a:pt x="3252216" y="1993011"/>
                </a:lnTo>
                <a:lnTo>
                  <a:pt x="3047333" y="2336959"/>
                </a:lnTo>
                <a:lnTo>
                  <a:pt x="3044381" y="2783681"/>
                </a:lnTo>
                <a:lnTo>
                  <a:pt x="2685479" y="3357848"/>
                </a:lnTo>
                <a:lnTo>
                  <a:pt x="2685479" y="3542633"/>
                </a:lnTo>
                <a:lnTo>
                  <a:pt x="2572417" y="3729704"/>
                </a:lnTo>
                <a:lnTo>
                  <a:pt x="2429923" y="3729704"/>
                </a:lnTo>
                <a:lnTo>
                  <a:pt x="2262092" y="3510820"/>
                </a:lnTo>
                <a:lnTo>
                  <a:pt x="2262092" y="3249454"/>
                </a:lnTo>
                <a:lnTo>
                  <a:pt x="2009489" y="2827115"/>
                </a:lnTo>
                <a:lnTo>
                  <a:pt x="2009489" y="2579941"/>
                </a:lnTo>
                <a:lnTo>
                  <a:pt x="1868900" y="2338483"/>
                </a:lnTo>
                <a:lnTo>
                  <a:pt x="1868900" y="1931575"/>
                </a:lnTo>
                <a:lnTo>
                  <a:pt x="1692974" y="1611154"/>
                </a:lnTo>
                <a:lnTo>
                  <a:pt x="903827" y="1611154"/>
                </a:lnTo>
                <a:lnTo>
                  <a:pt x="800481" y="1746314"/>
                </a:lnTo>
                <a:lnTo>
                  <a:pt x="513398" y="1746314"/>
                </a:lnTo>
                <a:lnTo>
                  <a:pt x="267653" y="1391984"/>
                </a:lnTo>
                <a:lnTo>
                  <a:pt x="258413" y="954119"/>
                </a:lnTo>
                <a:lnTo>
                  <a:pt x="644843" y="269462"/>
                </a:lnTo>
                <a:lnTo>
                  <a:pt x="1195102" y="269462"/>
                </a:lnTo>
                <a:lnTo>
                  <a:pt x="1397984" y="616172"/>
                </a:lnTo>
                <a:lnTo>
                  <a:pt x="1777937" y="616172"/>
                </a:lnTo>
                <a:lnTo>
                  <a:pt x="1962722" y="278987"/>
                </a:lnTo>
                <a:lnTo>
                  <a:pt x="2831402" y="278987"/>
                </a:lnTo>
                <a:lnTo>
                  <a:pt x="3219545" y="815435"/>
                </a:lnTo>
                <a:lnTo>
                  <a:pt x="3219069" y="1140905"/>
                </a:lnTo>
                <a:lnTo>
                  <a:pt x="3378041" y="1414082"/>
                </a:lnTo>
                <a:lnTo>
                  <a:pt x="4152138" y="1414082"/>
                </a:lnTo>
                <a:lnTo>
                  <a:pt x="3689318" y="2223326"/>
                </a:lnTo>
                <a:lnTo>
                  <a:pt x="3462719" y="2220944"/>
                </a:lnTo>
                <a:lnTo>
                  <a:pt x="3312128" y="2458498"/>
                </a:lnTo>
                <a:lnTo>
                  <a:pt x="3312128" y="2864263"/>
                </a:lnTo>
                <a:lnTo>
                  <a:pt x="2926175" y="3469386"/>
                </a:lnTo>
                <a:lnTo>
                  <a:pt x="2926175" y="3685604"/>
                </a:lnTo>
                <a:lnTo>
                  <a:pt x="2718340" y="4031171"/>
                </a:lnTo>
                <a:close/>
              </a:path>
            </a:pathLst>
          </a:custGeom>
          <a:solidFill>
            <a:srgbClr val="7DBA02"/>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823061718"/>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45_Custom Layout">
    <p:spTree>
      <p:nvGrpSpPr>
        <p:cNvPr id="1" name=""/>
        <p:cNvGrpSpPr/>
        <p:nvPr/>
      </p:nvGrpSpPr>
      <p:grpSpPr>
        <a:xfrm>
          <a:off x="0" y="0"/>
          <a:ext cx="0" cy="0"/>
          <a:chOff x="0" y="0"/>
          <a:chExt cx="0" cy="0"/>
        </a:xfrm>
      </p:grpSpPr>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10" name="Picture 9" descr="A green train on a track&#10;&#10;Description automatically generated">
            <a:extLst>
              <a:ext uri="{FF2B5EF4-FFF2-40B4-BE49-F238E27FC236}">
                <a16:creationId xmlns:a16="http://schemas.microsoft.com/office/drawing/2014/main" id="{632EF9B6-B7F2-5B68-A22D-54C283B3FF7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20723773"/>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79_Custom Layout">
    <p:spTree>
      <p:nvGrpSpPr>
        <p:cNvPr id="1" name=""/>
        <p:cNvGrpSpPr/>
        <p:nvPr/>
      </p:nvGrpSpPr>
      <p:grpSpPr>
        <a:xfrm>
          <a:off x="0" y="0"/>
          <a:ext cx="0" cy="0"/>
          <a:chOff x="0" y="0"/>
          <a:chExt cx="0" cy="0"/>
        </a:xfrm>
      </p:grpSpPr>
      <p:pic>
        <p:nvPicPr>
          <p:cNvPr id="4" name="Picture Placeholder 115">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847895" y="339079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2" name="Title 1">
            <a:extLst>
              <a:ext uri="{FF2B5EF4-FFF2-40B4-BE49-F238E27FC236}">
                <a16:creationId xmlns:a16="http://schemas.microsoft.com/office/drawing/2014/main" id="{86077D36-9B62-FD3B-4F96-ED9C71D7AA9A}"/>
              </a:ext>
            </a:extLst>
          </p:cNvPr>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2862727741"/>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59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515726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userDrawn="1">
  <p:cSld name="10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062566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2.e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ags" Target="../tags/tag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18" Type="http://schemas.openxmlformats.org/officeDocument/2006/relationships/slideLayout" Target="../slideLayouts/slideLayout47.xml"/><Relationship Id="rId26" Type="http://schemas.openxmlformats.org/officeDocument/2006/relationships/slideLayout" Target="../slideLayouts/slideLayout55.xml"/><Relationship Id="rId3" Type="http://schemas.openxmlformats.org/officeDocument/2006/relationships/slideLayout" Target="../slideLayouts/slideLayout32.xml"/><Relationship Id="rId21" Type="http://schemas.openxmlformats.org/officeDocument/2006/relationships/slideLayout" Target="../slideLayouts/slideLayout50.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5" Type="http://schemas.openxmlformats.org/officeDocument/2006/relationships/slideLayout" Target="../slideLayouts/slideLayout54.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20" Type="http://schemas.openxmlformats.org/officeDocument/2006/relationships/slideLayout" Target="../slideLayouts/slideLayout49.xml"/><Relationship Id="rId29" Type="http://schemas.openxmlformats.org/officeDocument/2006/relationships/tags" Target="../tags/tag2.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24" Type="http://schemas.openxmlformats.org/officeDocument/2006/relationships/slideLayout" Target="../slideLayouts/slideLayout53.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23" Type="http://schemas.openxmlformats.org/officeDocument/2006/relationships/slideLayout" Target="../slideLayouts/slideLayout52.xml"/><Relationship Id="rId28" Type="http://schemas.openxmlformats.org/officeDocument/2006/relationships/theme" Target="../theme/theme2.xml"/><Relationship Id="rId10" Type="http://schemas.openxmlformats.org/officeDocument/2006/relationships/slideLayout" Target="../slideLayouts/slideLayout39.xml"/><Relationship Id="rId19" Type="http://schemas.openxmlformats.org/officeDocument/2006/relationships/slideLayout" Target="../slideLayouts/slideLayout48.xml"/><Relationship Id="rId31" Type="http://schemas.openxmlformats.org/officeDocument/2006/relationships/image" Target="../media/image1.emf"/><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 Id="rId22" Type="http://schemas.openxmlformats.org/officeDocument/2006/relationships/slideLayout" Target="../slideLayouts/slideLayout51.xml"/><Relationship Id="rId27" Type="http://schemas.openxmlformats.org/officeDocument/2006/relationships/slideLayout" Target="../slideLayouts/slideLayout56.xml"/><Relationship Id="rId30" Type="http://schemas.openxmlformats.org/officeDocument/2006/relationships/oleObject" Target="../embeddings/oleObject1.bin"/></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18" Type="http://schemas.openxmlformats.org/officeDocument/2006/relationships/slideLayout" Target="../slideLayouts/slideLayout74.xml"/><Relationship Id="rId26" Type="http://schemas.openxmlformats.org/officeDocument/2006/relationships/image" Target="../media/image1.emf"/><Relationship Id="rId3" Type="http://schemas.openxmlformats.org/officeDocument/2006/relationships/slideLayout" Target="../slideLayouts/slideLayout59.xml"/><Relationship Id="rId21" Type="http://schemas.openxmlformats.org/officeDocument/2006/relationships/slideLayout" Target="../slideLayouts/slideLayout77.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17" Type="http://schemas.openxmlformats.org/officeDocument/2006/relationships/slideLayout" Target="../slideLayouts/slideLayout73.xml"/><Relationship Id="rId25" Type="http://schemas.openxmlformats.org/officeDocument/2006/relationships/oleObject" Target="../embeddings/oleObject2.bin"/><Relationship Id="rId2" Type="http://schemas.openxmlformats.org/officeDocument/2006/relationships/slideLayout" Target="../slideLayouts/slideLayout58.xml"/><Relationship Id="rId16" Type="http://schemas.openxmlformats.org/officeDocument/2006/relationships/slideLayout" Target="../slideLayouts/slideLayout72.xml"/><Relationship Id="rId20" Type="http://schemas.openxmlformats.org/officeDocument/2006/relationships/slideLayout" Target="../slideLayouts/slideLayout76.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24" Type="http://schemas.openxmlformats.org/officeDocument/2006/relationships/tags" Target="../tags/tag3.xml"/><Relationship Id="rId5" Type="http://schemas.openxmlformats.org/officeDocument/2006/relationships/slideLayout" Target="../slideLayouts/slideLayout61.xml"/><Relationship Id="rId15" Type="http://schemas.openxmlformats.org/officeDocument/2006/relationships/slideLayout" Target="../slideLayouts/slideLayout71.xml"/><Relationship Id="rId23" Type="http://schemas.openxmlformats.org/officeDocument/2006/relationships/theme" Target="../theme/theme3.xml"/><Relationship Id="rId28" Type="http://schemas.openxmlformats.org/officeDocument/2006/relationships/image" Target="../media/image45.png"/><Relationship Id="rId10" Type="http://schemas.openxmlformats.org/officeDocument/2006/relationships/slideLayout" Target="../slideLayouts/slideLayout66.xml"/><Relationship Id="rId19" Type="http://schemas.openxmlformats.org/officeDocument/2006/relationships/slideLayout" Target="../slideLayouts/slideLayout75.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slideLayout" Target="../slideLayouts/slideLayout70.xml"/><Relationship Id="rId22" Type="http://schemas.openxmlformats.org/officeDocument/2006/relationships/slideLayout" Target="../slideLayouts/slideLayout78.xml"/><Relationship Id="rId27" Type="http://schemas.openxmlformats.org/officeDocument/2006/relationships/image" Target="../media/image2.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slideLayout" Target="../slideLayouts/slideLayout91.xml"/><Relationship Id="rId18" Type="http://schemas.openxmlformats.org/officeDocument/2006/relationships/slideLayout" Target="../slideLayouts/slideLayout96.xml"/><Relationship Id="rId26" Type="http://schemas.openxmlformats.org/officeDocument/2006/relationships/image" Target="../media/image70.png"/><Relationship Id="rId3" Type="http://schemas.openxmlformats.org/officeDocument/2006/relationships/slideLayout" Target="../slideLayouts/slideLayout81.xml"/><Relationship Id="rId21" Type="http://schemas.openxmlformats.org/officeDocument/2006/relationships/theme" Target="../theme/theme4.xml"/><Relationship Id="rId7" Type="http://schemas.openxmlformats.org/officeDocument/2006/relationships/slideLayout" Target="../slideLayouts/slideLayout85.xml"/><Relationship Id="rId12" Type="http://schemas.openxmlformats.org/officeDocument/2006/relationships/slideLayout" Target="../slideLayouts/slideLayout90.xml"/><Relationship Id="rId17" Type="http://schemas.openxmlformats.org/officeDocument/2006/relationships/slideLayout" Target="../slideLayouts/slideLayout95.xml"/><Relationship Id="rId25" Type="http://schemas.openxmlformats.org/officeDocument/2006/relationships/image" Target="../media/image2.emf"/><Relationship Id="rId2" Type="http://schemas.openxmlformats.org/officeDocument/2006/relationships/slideLayout" Target="../slideLayouts/slideLayout80.xml"/><Relationship Id="rId16" Type="http://schemas.openxmlformats.org/officeDocument/2006/relationships/slideLayout" Target="../slideLayouts/slideLayout94.xml"/><Relationship Id="rId20" Type="http://schemas.openxmlformats.org/officeDocument/2006/relationships/slideLayout" Target="../slideLayouts/slideLayout98.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24" Type="http://schemas.openxmlformats.org/officeDocument/2006/relationships/image" Target="../media/image1.emf"/><Relationship Id="rId5" Type="http://schemas.openxmlformats.org/officeDocument/2006/relationships/slideLayout" Target="../slideLayouts/slideLayout83.xml"/><Relationship Id="rId15" Type="http://schemas.openxmlformats.org/officeDocument/2006/relationships/slideLayout" Target="../slideLayouts/slideLayout93.xml"/><Relationship Id="rId23" Type="http://schemas.openxmlformats.org/officeDocument/2006/relationships/oleObject" Target="../embeddings/oleObject17.bin"/><Relationship Id="rId10" Type="http://schemas.openxmlformats.org/officeDocument/2006/relationships/slideLayout" Target="../slideLayouts/slideLayout88.xml"/><Relationship Id="rId19" Type="http://schemas.openxmlformats.org/officeDocument/2006/relationships/slideLayout" Target="../slideLayouts/slideLayout97.xml"/><Relationship Id="rId4" Type="http://schemas.openxmlformats.org/officeDocument/2006/relationships/slideLayout" Target="../slideLayouts/slideLayout82.xml"/><Relationship Id="rId9" Type="http://schemas.openxmlformats.org/officeDocument/2006/relationships/slideLayout" Target="../slideLayouts/slideLayout87.xml"/><Relationship Id="rId14" Type="http://schemas.openxmlformats.org/officeDocument/2006/relationships/slideLayout" Target="../slideLayouts/slideLayout92.xml"/><Relationship Id="rId22" Type="http://schemas.openxmlformats.org/officeDocument/2006/relationships/tags" Target="../tags/tag19.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111.xml"/><Relationship Id="rId18" Type="http://schemas.openxmlformats.org/officeDocument/2006/relationships/slideLayout" Target="../slideLayouts/slideLayout116.xml"/><Relationship Id="rId26" Type="http://schemas.openxmlformats.org/officeDocument/2006/relationships/slideLayout" Target="../slideLayouts/slideLayout124.xml"/><Relationship Id="rId39" Type="http://schemas.openxmlformats.org/officeDocument/2006/relationships/slideLayout" Target="../slideLayouts/slideLayout137.xml"/><Relationship Id="rId21" Type="http://schemas.openxmlformats.org/officeDocument/2006/relationships/slideLayout" Target="../slideLayouts/slideLayout119.xml"/><Relationship Id="rId34" Type="http://schemas.openxmlformats.org/officeDocument/2006/relationships/slideLayout" Target="../slideLayouts/slideLayout132.xml"/><Relationship Id="rId42" Type="http://schemas.openxmlformats.org/officeDocument/2006/relationships/slideLayout" Target="../slideLayouts/slideLayout140.xml"/><Relationship Id="rId47" Type="http://schemas.openxmlformats.org/officeDocument/2006/relationships/image" Target="../media/image1.emf"/><Relationship Id="rId7" Type="http://schemas.openxmlformats.org/officeDocument/2006/relationships/slideLayout" Target="../slideLayouts/slideLayout105.xml"/><Relationship Id="rId2" Type="http://schemas.openxmlformats.org/officeDocument/2006/relationships/slideLayout" Target="../slideLayouts/slideLayout100.xml"/><Relationship Id="rId16" Type="http://schemas.openxmlformats.org/officeDocument/2006/relationships/slideLayout" Target="../slideLayouts/slideLayout114.xml"/><Relationship Id="rId29" Type="http://schemas.openxmlformats.org/officeDocument/2006/relationships/slideLayout" Target="../slideLayouts/slideLayout127.xml"/><Relationship Id="rId1" Type="http://schemas.openxmlformats.org/officeDocument/2006/relationships/slideLayout" Target="../slideLayouts/slideLayout99.xml"/><Relationship Id="rId6" Type="http://schemas.openxmlformats.org/officeDocument/2006/relationships/slideLayout" Target="../slideLayouts/slideLayout104.xml"/><Relationship Id="rId11" Type="http://schemas.openxmlformats.org/officeDocument/2006/relationships/slideLayout" Target="../slideLayouts/slideLayout109.xml"/><Relationship Id="rId24" Type="http://schemas.openxmlformats.org/officeDocument/2006/relationships/slideLayout" Target="../slideLayouts/slideLayout122.xml"/><Relationship Id="rId32" Type="http://schemas.openxmlformats.org/officeDocument/2006/relationships/slideLayout" Target="../slideLayouts/slideLayout130.xml"/><Relationship Id="rId37" Type="http://schemas.openxmlformats.org/officeDocument/2006/relationships/slideLayout" Target="../slideLayouts/slideLayout135.xml"/><Relationship Id="rId40" Type="http://schemas.openxmlformats.org/officeDocument/2006/relationships/slideLayout" Target="../slideLayouts/slideLayout138.xml"/><Relationship Id="rId45" Type="http://schemas.openxmlformats.org/officeDocument/2006/relationships/tags" Target="../tags/tag22.xml"/><Relationship Id="rId5" Type="http://schemas.openxmlformats.org/officeDocument/2006/relationships/slideLayout" Target="../slideLayouts/slideLayout103.xml"/><Relationship Id="rId15" Type="http://schemas.openxmlformats.org/officeDocument/2006/relationships/slideLayout" Target="../slideLayouts/slideLayout113.xml"/><Relationship Id="rId23" Type="http://schemas.openxmlformats.org/officeDocument/2006/relationships/slideLayout" Target="../slideLayouts/slideLayout121.xml"/><Relationship Id="rId28" Type="http://schemas.openxmlformats.org/officeDocument/2006/relationships/slideLayout" Target="../slideLayouts/slideLayout126.xml"/><Relationship Id="rId36" Type="http://schemas.openxmlformats.org/officeDocument/2006/relationships/slideLayout" Target="../slideLayouts/slideLayout134.xml"/><Relationship Id="rId10" Type="http://schemas.openxmlformats.org/officeDocument/2006/relationships/slideLayout" Target="../slideLayouts/slideLayout108.xml"/><Relationship Id="rId19" Type="http://schemas.openxmlformats.org/officeDocument/2006/relationships/slideLayout" Target="../slideLayouts/slideLayout117.xml"/><Relationship Id="rId31" Type="http://schemas.openxmlformats.org/officeDocument/2006/relationships/slideLayout" Target="../slideLayouts/slideLayout129.xml"/><Relationship Id="rId44" Type="http://schemas.openxmlformats.org/officeDocument/2006/relationships/theme" Target="../theme/theme5.xml"/><Relationship Id="rId4" Type="http://schemas.openxmlformats.org/officeDocument/2006/relationships/slideLayout" Target="../slideLayouts/slideLayout102.xml"/><Relationship Id="rId9" Type="http://schemas.openxmlformats.org/officeDocument/2006/relationships/slideLayout" Target="../slideLayouts/slideLayout107.xml"/><Relationship Id="rId14" Type="http://schemas.openxmlformats.org/officeDocument/2006/relationships/slideLayout" Target="../slideLayouts/slideLayout112.xml"/><Relationship Id="rId22" Type="http://schemas.openxmlformats.org/officeDocument/2006/relationships/slideLayout" Target="../slideLayouts/slideLayout120.xml"/><Relationship Id="rId27" Type="http://schemas.openxmlformats.org/officeDocument/2006/relationships/slideLayout" Target="../slideLayouts/slideLayout125.xml"/><Relationship Id="rId30" Type="http://schemas.openxmlformats.org/officeDocument/2006/relationships/slideLayout" Target="../slideLayouts/slideLayout128.xml"/><Relationship Id="rId35" Type="http://schemas.openxmlformats.org/officeDocument/2006/relationships/slideLayout" Target="../slideLayouts/slideLayout133.xml"/><Relationship Id="rId43" Type="http://schemas.openxmlformats.org/officeDocument/2006/relationships/slideLayout" Target="../slideLayouts/slideLayout141.xml"/><Relationship Id="rId48" Type="http://schemas.openxmlformats.org/officeDocument/2006/relationships/image" Target="../media/image2.emf"/><Relationship Id="rId8" Type="http://schemas.openxmlformats.org/officeDocument/2006/relationships/slideLayout" Target="../slideLayouts/slideLayout106.xml"/><Relationship Id="rId3" Type="http://schemas.openxmlformats.org/officeDocument/2006/relationships/slideLayout" Target="../slideLayouts/slideLayout101.xml"/><Relationship Id="rId12" Type="http://schemas.openxmlformats.org/officeDocument/2006/relationships/slideLayout" Target="../slideLayouts/slideLayout110.xml"/><Relationship Id="rId17" Type="http://schemas.openxmlformats.org/officeDocument/2006/relationships/slideLayout" Target="../slideLayouts/slideLayout115.xml"/><Relationship Id="rId25" Type="http://schemas.openxmlformats.org/officeDocument/2006/relationships/slideLayout" Target="../slideLayouts/slideLayout123.xml"/><Relationship Id="rId33" Type="http://schemas.openxmlformats.org/officeDocument/2006/relationships/slideLayout" Target="../slideLayouts/slideLayout131.xml"/><Relationship Id="rId38" Type="http://schemas.openxmlformats.org/officeDocument/2006/relationships/slideLayout" Target="../slideLayouts/slideLayout136.xml"/><Relationship Id="rId46" Type="http://schemas.openxmlformats.org/officeDocument/2006/relationships/oleObject" Target="../embeddings/oleObject19.bin"/><Relationship Id="rId20" Type="http://schemas.openxmlformats.org/officeDocument/2006/relationships/slideLayout" Target="../slideLayouts/slideLayout118.xml"/><Relationship Id="rId41" Type="http://schemas.openxmlformats.org/officeDocument/2006/relationships/slideLayout" Target="../slideLayouts/slideLayout13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1"/>
            </p:custDataLst>
            <p:extLst>
              <p:ext uri="{D42A27DB-BD31-4B8C-83A1-F6EECF244321}">
                <p14:modId xmlns:p14="http://schemas.microsoft.com/office/powerpoint/2010/main" val="2489788335"/>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32" imgW="421" imgH="420" progId="TCLayout.ActiveDocument.1">
                  <p:embed/>
                </p:oleObj>
              </mc:Choice>
              <mc:Fallback>
                <p:oleObj name="think-cell Slide" r:id="rId32" imgW="421" imgH="420" progId="TCLayout.ActiveDocument.1">
                  <p:embed/>
                  <p:pic>
                    <p:nvPicPr>
                      <p:cNvPr id="4" name="Object 3" hidden="1"/>
                      <p:cNvPicPr/>
                      <p:nvPr/>
                    </p:nvPicPr>
                    <p:blipFill>
                      <a:blip r:embed="rId33"/>
                      <a:stretch>
                        <a:fillRect/>
                      </a:stretch>
                    </p:blipFill>
                    <p:spPr>
                      <a:xfrm>
                        <a:off x="2119" y="1591"/>
                        <a:ext cx="2116" cy="1587"/>
                      </a:xfrm>
                      <a:prstGeom prst="rect">
                        <a:avLst/>
                      </a:prstGeom>
                    </p:spPr>
                  </p:pic>
                </p:oleObj>
              </mc:Fallback>
            </mc:AlternateContent>
          </a:graphicData>
        </a:graphic>
      </p:graphicFrame>
      <p:sp>
        <p:nvSpPr>
          <p:cNvPr id="5" name="Freeform 4">
            <a:extLst>
              <a:ext uri="{FF2B5EF4-FFF2-40B4-BE49-F238E27FC236}">
                <a16:creationId xmlns:a16="http://schemas.microsoft.com/office/drawing/2014/main" id="{A3145E3B-53D8-24D2-49B8-FC9BEF07CE71}"/>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6" name="Rectangle 5">
            <a:extLst>
              <a:ext uri="{FF2B5EF4-FFF2-40B4-BE49-F238E27FC236}">
                <a16:creationId xmlns:a16="http://schemas.microsoft.com/office/drawing/2014/main" id="{D5E2766E-0E28-428C-7713-F6A0FCA419FF}"/>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
        <p:nvSpPr>
          <p:cNvPr id="7" name="Graphic 64">
            <a:extLst>
              <a:ext uri="{FF2B5EF4-FFF2-40B4-BE49-F238E27FC236}">
                <a16:creationId xmlns:a16="http://schemas.microsoft.com/office/drawing/2014/main" id="{238245C2-535F-687F-738F-83FEEB859035}"/>
              </a:ext>
            </a:extLst>
          </p:cNvPr>
          <p:cNvSpPr/>
          <p:nvPr userDrawn="1"/>
        </p:nvSpPr>
        <p:spPr>
          <a:xfrm>
            <a:off x="209511" y="825398"/>
            <a:ext cx="10134961" cy="647434"/>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 name="connsiteX0" fmla="*/ 14996512 w 14996512"/>
              <a:gd name="connsiteY0" fmla="*/ 19893 h 963549"/>
              <a:gd name="connsiteX1" fmla="*/ 439579 w 14996512"/>
              <a:gd name="connsiteY1" fmla="*/ 0 h 963549"/>
              <a:gd name="connsiteX2" fmla="*/ 399955 w 14996512"/>
              <a:gd name="connsiteY2" fmla="*/ 72009 h 963549"/>
              <a:gd name="connsiteX3" fmla="*/ 351377 w 14996512"/>
              <a:gd name="connsiteY3" fmla="*/ 72390 h 963549"/>
              <a:gd name="connsiteX4" fmla="*/ 307467 w 14996512"/>
              <a:gd name="connsiteY4" fmla="*/ 0 h 963549"/>
              <a:gd name="connsiteX5" fmla="*/ 118967 w 14996512"/>
              <a:gd name="connsiteY5" fmla="*/ 0 h 963549"/>
              <a:gd name="connsiteX6" fmla="*/ 0 w 14996512"/>
              <a:gd name="connsiteY6" fmla="*/ 199739 h 963549"/>
              <a:gd name="connsiteX7" fmla="*/ 0 w 14996512"/>
              <a:gd name="connsiteY7" fmla="*/ 342138 h 963549"/>
              <a:gd name="connsiteX8" fmla="*/ 78296 w 14996512"/>
              <a:gd name="connsiteY8" fmla="*/ 463772 h 963549"/>
              <a:gd name="connsiteX9" fmla="*/ 204216 w 14996512"/>
              <a:gd name="connsiteY9" fmla="*/ 463772 h 963549"/>
              <a:gd name="connsiteX10" fmla="*/ 219647 w 14996512"/>
              <a:gd name="connsiteY10" fmla="*/ 437007 h 963549"/>
              <a:gd name="connsiteX11" fmla="*/ 381000 w 14996512"/>
              <a:gd name="connsiteY11" fmla="*/ 437007 h 963549"/>
              <a:gd name="connsiteX12" fmla="*/ 399288 w 14996512"/>
              <a:gd name="connsiteY12" fmla="*/ 469773 h 963549"/>
              <a:gd name="connsiteX13" fmla="*/ 399288 w 14996512"/>
              <a:gd name="connsiteY13" fmla="*/ 568071 h 963549"/>
              <a:gd name="connsiteX14" fmla="*/ 434245 w 14996512"/>
              <a:gd name="connsiteY14" fmla="*/ 628841 h 963549"/>
              <a:gd name="connsiteX15" fmla="*/ 434054 w 14996512"/>
              <a:gd name="connsiteY15" fmla="*/ 693325 h 963549"/>
              <a:gd name="connsiteX16" fmla="*/ 492728 w 14996512"/>
              <a:gd name="connsiteY16" fmla="*/ 800005 h 963549"/>
              <a:gd name="connsiteX17" fmla="*/ 492728 w 14996512"/>
              <a:gd name="connsiteY17" fmla="*/ 884873 h 963549"/>
              <a:gd name="connsiteX18" fmla="*/ 559118 w 14996512"/>
              <a:gd name="connsiteY18" fmla="*/ 962978 h 963549"/>
              <a:gd name="connsiteX19" fmla="*/ 645414 w 14996512"/>
              <a:gd name="connsiteY19" fmla="*/ 963549 h 963549"/>
              <a:gd name="connsiteX20" fmla="*/ 688372 w 14996512"/>
              <a:gd name="connsiteY20" fmla="*/ 892112 h 963549"/>
              <a:gd name="connsiteX21" fmla="*/ 688372 w 14996512"/>
              <a:gd name="connsiteY21" fmla="*/ 837914 h 963549"/>
              <a:gd name="connsiteX22" fmla="*/ 784479 w 14996512"/>
              <a:gd name="connsiteY22" fmla="*/ 687229 h 963549"/>
              <a:gd name="connsiteX23" fmla="*/ 784479 w 14996512"/>
              <a:gd name="connsiteY23" fmla="*/ 586169 h 963549"/>
              <a:gd name="connsiteX24" fmla="*/ 831152 w 14996512"/>
              <a:gd name="connsiteY24" fmla="*/ 512636 h 963549"/>
              <a:gd name="connsiteX25" fmla="*/ 886968 w 14996512"/>
              <a:gd name="connsiteY25" fmla="*/ 513207 h 963549"/>
              <a:gd name="connsiteX26" fmla="*/ 979075 w 14996512"/>
              <a:gd name="connsiteY26" fmla="*/ 352139 h 963549"/>
              <a:gd name="connsiteX27" fmla="*/ 809530 w 14996512"/>
              <a:gd name="connsiteY27" fmla="*/ 352139 h 963549"/>
              <a:gd name="connsiteX28" fmla="*/ 761333 w 14996512"/>
              <a:gd name="connsiteY28" fmla="*/ 269367 h 963549"/>
              <a:gd name="connsiteX29" fmla="*/ 761429 w 14996512"/>
              <a:gd name="connsiteY29" fmla="*/ 189357 h 963549"/>
              <a:gd name="connsiteX30" fmla="*/ 681419 w 14996512"/>
              <a:gd name="connsiteY30" fmla="*/ 77438 h 963549"/>
              <a:gd name="connsiteX31" fmla="*/ 655511 w 14996512"/>
              <a:gd name="connsiteY31" fmla="*/ 77438 h 963549"/>
              <a:gd name="connsiteX32" fmla="*/ 487299 w 14996512"/>
              <a:gd name="connsiteY32" fmla="*/ 77438 h 963549"/>
              <a:gd name="connsiteX33" fmla="*/ 443293 w 14996512"/>
              <a:gd name="connsiteY33" fmla="*/ 153448 h 963549"/>
              <a:gd name="connsiteX34" fmla="*/ 316421 w 14996512"/>
              <a:gd name="connsiteY34" fmla="*/ 153448 h 963549"/>
              <a:gd name="connsiteX35" fmla="*/ 265843 w 14996512"/>
              <a:gd name="connsiteY35" fmla="*/ 67056 h 963549"/>
              <a:gd name="connsiteX36" fmla="*/ 159639 w 14996512"/>
              <a:gd name="connsiteY36" fmla="*/ 67056 h 963549"/>
              <a:gd name="connsiteX37" fmla="*/ 71914 w 14996512"/>
              <a:gd name="connsiteY37" fmla="*/ 225457 h 963549"/>
              <a:gd name="connsiteX38" fmla="*/ 71914 w 14996512"/>
              <a:gd name="connsiteY38" fmla="*/ 311753 h 963549"/>
              <a:gd name="connsiteX39" fmla="*/ 121825 w 14996512"/>
              <a:gd name="connsiteY39" fmla="*/ 393192 h 963549"/>
              <a:gd name="connsiteX40" fmla="*/ 160687 w 14996512"/>
              <a:gd name="connsiteY40" fmla="*/ 393192 h 963549"/>
              <a:gd name="connsiteX41" fmla="*/ 173260 w 14996512"/>
              <a:gd name="connsiteY41" fmla="*/ 370332 h 963549"/>
              <a:gd name="connsiteX42" fmla="*/ 416433 w 14996512"/>
              <a:gd name="connsiteY42" fmla="*/ 370332 h 963549"/>
              <a:gd name="connsiteX43" fmla="*/ 465392 w 14996512"/>
              <a:gd name="connsiteY43" fmla="*/ 455676 h 963549"/>
              <a:gd name="connsiteX44" fmla="*/ 465392 w 14996512"/>
              <a:gd name="connsiteY44" fmla="*/ 556736 h 963549"/>
              <a:gd name="connsiteX45" fmla="*/ 500443 w 14996512"/>
              <a:gd name="connsiteY45" fmla="*/ 616839 h 963549"/>
              <a:gd name="connsiteX46" fmla="*/ 500443 w 14996512"/>
              <a:gd name="connsiteY46" fmla="*/ 678275 h 963549"/>
              <a:gd name="connsiteX47" fmla="*/ 563309 w 14996512"/>
              <a:gd name="connsiteY47" fmla="*/ 783527 h 963549"/>
              <a:gd name="connsiteX48" fmla="*/ 563309 w 14996512"/>
              <a:gd name="connsiteY48" fmla="*/ 847344 h 963549"/>
              <a:gd name="connsiteX49" fmla="*/ 594932 w 14996512"/>
              <a:gd name="connsiteY49" fmla="*/ 888492 h 963549"/>
              <a:gd name="connsiteX50" fmla="*/ 609124 w 14996512"/>
              <a:gd name="connsiteY50" fmla="*/ 888492 h 963549"/>
              <a:gd name="connsiteX51" fmla="*/ 628460 w 14996512"/>
              <a:gd name="connsiteY51" fmla="*/ 856488 h 963549"/>
              <a:gd name="connsiteX52" fmla="*/ 628460 w 14996512"/>
              <a:gd name="connsiteY52" fmla="*/ 810292 h 963549"/>
              <a:gd name="connsiteX53" fmla="*/ 717899 w 14996512"/>
              <a:gd name="connsiteY53" fmla="*/ 667226 h 963549"/>
              <a:gd name="connsiteX54" fmla="*/ 718566 w 14996512"/>
              <a:gd name="connsiteY54" fmla="*/ 556165 h 963549"/>
              <a:gd name="connsiteX55" fmla="*/ 790956 w 14996512"/>
              <a:gd name="connsiteY55" fmla="*/ 448056 h 963549"/>
              <a:gd name="connsiteX56" fmla="*/ 843725 w 14996512"/>
              <a:gd name="connsiteY56" fmla="*/ 447770 h 963549"/>
              <a:gd name="connsiteX57" fmla="*/ 861060 w 14996512"/>
              <a:gd name="connsiteY57" fmla="*/ 419957 h 963549"/>
              <a:gd name="connsiteX58" fmla="*/ 767239 w 14996512"/>
              <a:gd name="connsiteY58" fmla="*/ 419957 h 963549"/>
              <a:gd name="connsiteX59" fmla="*/ 691229 w 14996512"/>
              <a:gd name="connsiteY59" fmla="*/ 291370 h 963549"/>
              <a:gd name="connsiteX60" fmla="*/ 689229 w 14996512"/>
              <a:gd name="connsiteY60" fmla="*/ 210407 h 963549"/>
              <a:gd name="connsiteX61" fmla="*/ 640271 w 14996512"/>
              <a:gd name="connsiteY61" fmla="*/ 144399 h 963549"/>
              <a:gd name="connsiteX62" fmla="*/ 532352 w 14996512"/>
              <a:gd name="connsiteY62" fmla="*/ 143447 h 963549"/>
              <a:gd name="connsiteX63" fmla="*/ 483108 w 14996512"/>
              <a:gd name="connsiteY63" fmla="*/ 228410 h 963549"/>
              <a:gd name="connsiteX64" fmla="*/ 271082 w 14996512"/>
              <a:gd name="connsiteY64" fmla="*/ 228410 h 963549"/>
              <a:gd name="connsiteX65" fmla="*/ 227743 w 14996512"/>
              <a:gd name="connsiteY65" fmla="*/ 156782 h 963549"/>
              <a:gd name="connsiteX66" fmla="*/ 200216 w 14996512"/>
              <a:gd name="connsiteY66" fmla="*/ 156782 h 963549"/>
              <a:gd name="connsiteX67" fmla="*/ 152019 w 14996512"/>
              <a:gd name="connsiteY67" fmla="*/ 248126 h 963549"/>
              <a:gd name="connsiteX68" fmla="*/ 150781 w 14996512"/>
              <a:gd name="connsiteY68" fmla="*/ 298990 h 963549"/>
              <a:gd name="connsiteX69" fmla="*/ 153638 w 14996512"/>
              <a:gd name="connsiteY69" fmla="*/ 303562 h 963549"/>
              <a:gd name="connsiteX70" fmla="*/ 157353 w 14996512"/>
              <a:gd name="connsiteY70" fmla="*/ 303467 h 963549"/>
              <a:gd name="connsiteX71" fmla="*/ 161068 w 14996512"/>
              <a:gd name="connsiteY71" fmla="*/ 298990 h 963549"/>
              <a:gd name="connsiteX72" fmla="*/ 525304 w 14996512"/>
              <a:gd name="connsiteY72" fmla="*/ 299180 h 963549"/>
              <a:gd name="connsiteX73" fmla="*/ 578739 w 14996512"/>
              <a:gd name="connsiteY73" fmla="*/ 213741 h 963549"/>
              <a:gd name="connsiteX74" fmla="*/ 607314 w 14996512"/>
              <a:gd name="connsiteY74" fmla="*/ 213741 h 963549"/>
              <a:gd name="connsiteX75" fmla="*/ 629317 w 14996512"/>
              <a:gd name="connsiteY75" fmla="*/ 242697 h 963549"/>
              <a:gd name="connsiteX76" fmla="*/ 629317 w 14996512"/>
              <a:gd name="connsiteY76" fmla="*/ 322326 h 963549"/>
              <a:gd name="connsiteX77" fmla="*/ 704945 w 14996512"/>
              <a:gd name="connsiteY77" fmla="*/ 449294 h 963549"/>
              <a:gd name="connsiteX78" fmla="*/ 648938 w 14996512"/>
              <a:gd name="connsiteY78" fmla="*/ 533400 h 963549"/>
              <a:gd name="connsiteX79" fmla="*/ 647510 w 14996512"/>
              <a:gd name="connsiteY79" fmla="*/ 650558 h 963549"/>
              <a:gd name="connsiteX80" fmla="*/ 603409 w 14996512"/>
              <a:gd name="connsiteY80" fmla="*/ 716852 h 963549"/>
              <a:gd name="connsiteX81" fmla="*/ 563404 w 14996512"/>
              <a:gd name="connsiteY81" fmla="*/ 649700 h 963549"/>
              <a:gd name="connsiteX82" fmla="*/ 563404 w 14996512"/>
              <a:gd name="connsiteY82" fmla="*/ 578644 h 963549"/>
              <a:gd name="connsiteX83" fmla="*/ 537496 w 14996512"/>
              <a:gd name="connsiteY83" fmla="*/ 536258 h 963549"/>
              <a:gd name="connsiteX84" fmla="*/ 537496 w 14996512"/>
              <a:gd name="connsiteY84" fmla="*/ 436721 h 963549"/>
              <a:gd name="connsiteX85" fmla="*/ 498824 w 14996512"/>
              <a:gd name="connsiteY85" fmla="*/ 368999 h 963549"/>
              <a:gd name="connsiteX86" fmla="*/ 581120 w 14996512"/>
              <a:gd name="connsiteY86" fmla="*/ 368999 h 963549"/>
              <a:gd name="connsiteX87" fmla="*/ 627698 w 14996512"/>
              <a:gd name="connsiteY87" fmla="*/ 443579 h 963549"/>
              <a:gd name="connsiteX88" fmla="*/ 592550 w 14996512"/>
              <a:gd name="connsiteY88" fmla="*/ 496729 h 963549"/>
              <a:gd name="connsiteX0" fmla="*/ 15115867 w 15115867"/>
              <a:gd name="connsiteY0" fmla="*/ 0 h 1023226"/>
              <a:gd name="connsiteX1" fmla="*/ 439579 w 15115867"/>
              <a:gd name="connsiteY1" fmla="*/ 59677 h 1023226"/>
              <a:gd name="connsiteX2" fmla="*/ 399955 w 15115867"/>
              <a:gd name="connsiteY2" fmla="*/ 131686 h 1023226"/>
              <a:gd name="connsiteX3" fmla="*/ 351377 w 15115867"/>
              <a:gd name="connsiteY3" fmla="*/ 132067 h 1023226"/>
              <a:gd name="connsiteX4" fmla="*/ 307467 w 15115867"/>
              <a:gd name="connsiteY4" fmla="*/ 59677 h 1023226"/>
              <a:gd name="connsiteX5" fmla="*/ 118967 w 15115867"/>
              <a:gd name="connsiteY5" fmla="*/ 59677 h 1023226"/>
              <a:gd name="connsiteX6" fmla="*/ 0 w 15115867"/>
              <a:gd name="connsiteY6" fmla="*/ 259416 h 1023226"/>
              <a:gd name="connsiteX7" fmla="*/ 0 w 15115867"/>
              <a:gd name="connsiteY7" fmla="*/ 401815 h 1023226"/>
              <a:gd name="connsiteX8" fmla="*/ 78296 w 15115867"/>
              <a:gd name="connsiteY8" fmla="*/ 523449 h 1023226"/>
              <a:gd name="connsiteX9" fmla="*/ 204216 w 15115867"/>
              <a:gd name="connsiteY9" fmla="*/ 523449 h 1023226"/>
              <a:gd name="connsiteX10" fmla="*/ 219647 w 15115867"/>
              <a:gd name="connsiteY10" fmla="*/ 496684 h 1023226"/>
              <a:gd name="connsiteX11" fmla="*/ 381000 w 15115867"/>
              <a:gd name="connsiteY11" fmla="*/ 496684 h 1023226"/>
              <a:gd name="connsiteX12" fmla="*/ 399288 w 15115867"/>
              <a:gd name="connsiteY12" fmla="*/ 529450 h 1023226"/>
              <a:gd name="connsiteX13" fmla="*/ 399288 w 15115867"/>
              <a:gd name="connsiteY13" fmla="*/ 627748 h 1023226"/>
              <a:gd name="connsiteX14" fmla="*/ 434245 w 15115867"/>
              <a:gd name="connsiteY14" fmla="*/ 688518 h 1023226"/>
              <a:gd name="connsiteX15" fmla="*/ 434054 w 15115867"/>
              <a:gd name="connsiteY15" fmla="*/ 753002 h 1023226"/>
              <a:gd name="connsiteX16" fmla="*/ 492728 w 15115867"/>
              <a:gd name="connsiteY16" fmla="*/ 859682 h 1023226"/>
              <a:gd name="connsiteX17" fmla="*/ 492728 w 15115867"/>
              <a:gd name="connsiteY17" fmla="*/ 944550 h 1023226"/>
              <a:gd name="connsiteX18" fmla="*/ 559118 w 15115867"/>
              <a:gd name="connsiteY18" fmla="*/ 1022655 h 1023226"/>
              <a:gd name="connsiteX19" fmla="*/ 645414 w 15115867"/>
              <a:gd name="connsiteY19" fmla="*/ 1023226 h 1023226"/>
              <a:gd name="connsiteX20" fmla="*/ 688372 w 15115867"/>
              <a:gd name="connsiteY20" fmla="*/ 951789 h 1023226"/>
              <a:gd name="connsiteX21" fmla="*/ 688372 w 15115867"/>
              <a:gd name="connsiteY21" fmla="*/ 897591 h 1023226"/>
              <a:gd name="connsiteX22" fmla="*/ 784479 w 15115867"/>
              <a:gd name="connsiteY22" fmla="*/ 746906 h 1023226"/>
              <a:gd name="connsiteX23" fmla="*/ 784479 w 15115867"/>
              <a:gd name="connsiteY23" fmla="*/ 645846 h 1023226"/>
              <a:gd name="connsiteX24" fmla="*/ 831152 w 15115867"/>
              <a:gd name="connsiteY24" fmla="*/ 572313 h 1023226"/>
              <a:gd name="connsiteX25" fmla="*/ 886968 w 15115867"/>
              <a:gd name="connsiteY25" fmla="*/ 572884 h 1023226"/>
              <a:gd name="connsiteX26" fmla="*/ 979075 w 15115867"/>
              <a:gd name="connsiteY26" fmla="*/ 411816 h 1023226"/>
              <a:gd name="connsiteX27" fmla="*/ 809530 w 15115867"/>
              <a:gd name="connsiteY27" fmla="*/ 411816 h 1023226"/>
              <a:gd name="connsiteX28" fmla="*/ 761333 w 15115867"/>
              <a:gd name="connsiteY28" fmla="*/ 329044 h 1023226"/>
              <a:gd name="connsiteX29" fmla="*/ 761429 w 15115867"/>
              <a:gd name="connsiteY29" fmla="*/ 249034 h 1023226"/>
              <a:gd name="connsiteX30" fmla="*/ 681419 w 15115867"/>
              <a:gd name="connsiteY30" fmla="*/ 137115 h 1023226"/>
              <a:gd name="connsiteX31" fmla="*/ 655511 w 15115867"/>
              <a:gd name="connsiteY31" fmla="*/ 137115 h 1023226"/>
              <a:gd name="connsiteX32" fmla="*/ 487299 w 15115867"/>
              <a:gd name="connsiteY32" fmla="*/ 137115 h 1023226"/>
              <a:gd name="connsiteX33" fmla="*/ 443293 w 15115867"/>
              <a:gd name="connsiteY33" fmla="*/ 213125 h 1023226"/>
              <a:gd name="connsiteX34" fmla="*/ 316421 w 15115867"/>
              <a:gd name="connsiteY34" fmla="*/ 213125 h 1023226"/>
              <a:gd name="connsiteX35" fmla="*/ 265843 w 15115867"/>
              <a:gd name="connsiteY35" fmla="*/ 126733 h 1023226"/>
              <a:gd name="connsiteX36" fmla="*/ 159639 w 15115867"/>
              <a:gd name="connsiteY36" fmla="*/ 126733 h 1023226"/>
              <a:gd name="connsiteX37" fmla="*/ 71914 w 15115867"/>
              <a:gd name="connsiteY37" fmla="*/ 285134 h 1023226"/>
              <a:gd name="connsiteX38" fmla="*/ 71914 w 15115867"/>
              <a:gd name="connsiteY38" fmla="*/ 371430 h 1023226"/>
              <a:gd name="connsiteX39" fmla="*/ 121825 w 15115867"/>
              <a:gd name="connsiteY39" fmla="*/ 452869 h 1023226"/>
              <a:gd name="connsiteX40" fmla="*/ 160687 w 15115867"/>
              <a:gd name="connsiteY40" fmla="*/ 452869 h 1023226"/>
              <a:gd name="connsiteX41" fmla="*/ 173260 w 15115867"/>
              <a:gd name="connsiteY41" fmla="*/ 430009 h 1023226"/>
              <a:gd name="connsiteX42" fmla="*/ 416433 w 15115867"/>
              <a:gd name="connsiteY42" fmla="*/ 430009 h 1023226"/>
              <a:gd name="connsiteX43" fmla="*/ 465392 w 15115867"/>
              <a:gd name="connsiteY43" fmla="*/ 515353 h 1023226"/>
              <a:gd name="connsiteX44" fmla="*/ 465392 w 15115867"/>
              <a:gd name="connsiteY44" fmla="*/ 616413 h 1023226"/>
              <a:gd name="connsiteX45" fmla="*/ 500443 w 15115867"/>
              <a:gd name="connsiteY45" fmla="*/ 676516 h 1023226"/>
              <a:gd name="connsiteX46" fmla="*/ 500443 w 15115867"/>
              <a:gd name="connsiteY46" fmla="*/ 737952 h 1023226"/>
              <a:gd name="connsiteX47" fmla="*/ 563309 w 15115867"/>
              <a:gd name="connsiteY47" fmla="*/ 843204 h 1023226"/>
              <a:gd name="connsiteX48" fmla="*/ 563309 w 15115867"/>
              <a:gd name="connsiteY48" fmla="*/ 907021 h 1023226"/>
              <a:gd name="connsiteX49" fmla="*/ 594932 w 15115867"/>
              <a:gd name="connsiteY49" fmla="*/ 948169 h 1023226"/>
              <a:gd name="connsiteX50" fmla="*/ 609124 w 15115867"/>
              <a:gd name="connsiteY50" fmla="*/ 948169 h 1023226"/>
              <a:gd name="connsiteX51" fmla="*/ 628460 w 15115867"/>
              <a:gd name="connsiteY51" fmla="*/ 916165 h 1023226"/>
              <a:gd name="connsiteX52" fmla="*/ 628460 w 15115867"/>
              <a:gd name="connsiteY52" fmla="*/ 869969 h 1023226"/>
              <a:gd name="connsiteX53" fmla="*/ 717899 w 15115867"/>
              <a:gd name="connsiteY53" fmla="*/ 726903 h 1023226"/>
              <a:gd name="connsiteX54" fmla="*/ 718566 w 15115867"/>
              <a:gd name="connsiteY54" fmla="*/ 615842 h 1023226"/>
              <a:gd name="connsiteX55" fmla="*/ 790956 w 15115867"/>
              <a:gd name="connsiteY55" fmla="*/ 507733 h 1023226"/>
              <a:gd name="connsiteX56" fmla="*/ 843725 w 15115867"/>
              <a:gd name="connsiteY56" fmla="*/ 507447 h 1023226"/>
              <a:gd name="connsiteX57" fmla="*/ 861060 w 15115867"/>
              <a:gd name="connsiteY57" fmla="*/ 479634 h 1023226"/>
              <a:gd name="connsiteX58" fmla="*/ 767239 w 15115867"/>
              <a:gd name="connsiteY58" fmla="*/ 479634 h 1023226"/>
              <a:gd name="connsiteX59" fmla="*/ 691229 w 15115867"/>
              <a:gd name="connsiteY59" fmla="*/ 351047 h 1023226"/>
              <a:gd name="connsiteX60" fmla="*/ 689229 w 15115867"/>
              <a:gd name="connsiteY60" fmla="*/ 270084 h 1023226"/>
              <a:gd name="connsiteX61" fmla="*/ 640271 w 15115867"/>
              <a:gd name="connsiteY61" fmla="*/ 204076 h 1023226"/>
              <a:gd name="connsiteX62" fmla="*/ 532352 w 15115867"/>
              <a:gd name="connsiteY62" fmla="*/ 203124 h 1023226"/>
              <a:gd name="connsiteX63" fmla="*/ 483108 w 15115867"/>
              <a:gd name="connsiteY63" fmla="*/ 288087 h 1023226"/>
              <a:gd name="connsiteX64" fmla="*/ 271082 w 15115867"/>
              <a:gd name="connsiteY64" fmla="*/ 288087 h 1023226"/>
              <a:gd name="connsiteX65" fmla="*/ 227743 w 15115867"/>
              <a:gd name="connsiteY65" fmla="*/ 216459 h 1023226"/>
              <a:gd name="connsiteX66" fmla="*/ 200216 w 15115867"/>
              <a:gd name="connsiteY66" fmla="*/ 216459 h 1023226"/>
              <a:gd name="connsiteX67" fmla="*/ 152019 w 15115867"/>
              <a:gd name="connsiteY67" fmla="*/ 307803 h 1023226"/>
              <a:gd name="connsiteX68" fmla="*/ 150781 w 15115867"/>
              <a:gd name="connsiteY68" fmla="*/ 358667 h 1023226"/>
              <a:gd name="connsiteX69" fmla="*/ 153638 w 15115867"/>
              <a:gd name="connsiteY69" fmla="*/ 363239 h 1023226"/>
              <a:gd name="connsiteX70" fmla="*/ 157353 w 15115867"/>
              <a:gd name="connsiteY70" fmla="*/ 363144 h 1023226"/>
              <a:gd name="connsiteX71" fmla="*/ 161068 w 15115867"/>
              <a:gd name="connsiteY71" fmla="*/ 358667 h 1023226"/>
              <a:gd name="connsiteX72" fmla="*/ 525304 w 15115867"/>
              <a:gd name="connsiteY72" fmla="*/ 358857 h 1023226"/>
              <a:gd name="connsiteX73" fmla="*/ 578739 w 15115867"/>
              <a:gd name="connsiteY73" fmla="*/ 273418 h 1023226"/>
              <a:gd name="connsiteX74" fmla="*/ 607314 w 15115867"/>
              <a:gd name="connsiteY74" fmla="*/ 273418 h 1023226"/>
              <a:gd name="connsiteX75" fmla="*/ 629317 w 15115867"/>
              <a:gd name="connsiteY75" fmla="*/ 302374 h 1023226"/>
              <a:gd name="connsiteX76" fmla="*/ 629317 w 15115867"/>
              <a:gd name="connsiteY76" fmla="*/ 382003 h 1023226"/>
              <a:gd name="connsiteX77" fmla="*/ 704945 w 15115867"/>
              <a:gd name="connsiteY77" fmla="*/ 508971 h 1023226"/>
              <a:gd name="connsiteX78" fmla="*/ 648938 w 15115867"/>
              <a:gd name="connsiteY78" fmla="*/ 593077 h 1023226"/>
              <a:gd name="connsiteX79" fmla="*/ 647510 w 15115867"/>
              <a:gd name="connsiteY79" fmla="*/ 710235 h 1023226"/>
              <a:gd name="connsiteX80" fmla="*/ 603409 w 15115867"/>
              <a:gd name="connsiteY80" fmla="*/ 776529 h 1023226"/>
              <a:gd name="connsiteX81" fmla="*/ 563404 w 15115867"/>
              <a:gd name="connsiteY81" fmla="*/ 709377 h 1023226"/>
              <a:gd name="connsiteX82" fmla="*/ 563404 w 15115867"/>
              <a:gd name="connsiteY82" fmla="*/ 638321 h 1023226"/>
              <a:gd name="connsiteX83" fmla="*/ 537496 w 15115867"/>
              <a:gd name="connsiteY83" fmla="*/ 595935 h 1023226"/>
              <a:gd name="connsiteX84" fmla="*/ 537496 w 15115867"/>
              <a:gd name="connsiteY84" fmla="*/ 496398 h 1023226"/>
              <a:gd name="connsiteX85" fmla="*/ 498824 w 15115867"/>
              <a:gd name="connsiteY85" fmla="*/ 428676 h 1023226"/>
              <a:gd name="connsiteX86" fmla="*/ 581120 w 15115867"/>
              <a:gd name="connsiteY86" fmla="*/ 428676 h 1023226"/>
              <a:gd name="connsiteX87" fmla="*/ 627698 w 15115867"/>
              <a:gd name="connsiteY87" fmla="*/ 503256 h 1023226"/>
              <a:gd name="connsiteX88" fmla="*/ 592550 w 15115867"/>
              <a:gd name="connsiteY88" fmla="*/ 556406 h 1023226"/>
              <a:gd name="connsiteX0" fmla="*/ 15083451 w 15083451"/>
              <a:gd name="connsiteY0" fmla="*/ 5158 h 963549"/>
              <a:gd name="connsiteX1" fmla="*/ 439579 w 15083451"/>
              <a:gd name="connsiteY1" fmla="*/ 0 h 963549"/>
              <a:gd name="connsiteX2" fmla="*/ 399955 w 15083451"/>
              <a:gd name="connsiteY2" fmla="*/ 72009 h 963549"/>
              <a:gd name="connsiteX3" fmla="*/ 351377 w 15083451"/>
              <a:gd name="connsiteY3" fmla="*/ 72390 h 963549"/>
              <a:gd name="connsiteX4" fmla="*/ 307467 w 15083451"/>
              <a:gd name="connsiteY4" fmla="*/ 0 h 963549"/>
              <a:gd name="connsiteX5" fmla="*/ 118967 w 15083451"/>
              <a:gd name="connsiteY5" fmla="*/ 0 h 963549"/>
              <a:gd name="connsiteX6" fmla="*/ 0 w 15083451"/>
              <a:gd name="connsiteY6" fmla="*/ 199739 h 963549"/>
              <a:gd name="connsiteX7" fmla="*/ 0 w 15083451"/>
              <a:gd name="connsiteY7" fmla="*/ 342138 h 963549"/>
              <a:gd name="connsiteX8" fmla="*/ 78296 w 15083451"/>
              <a:gd name="connsiteY8" fmla="*/ 463772 h 963549"/>
              <a:gd name="connsiteX9" fmla="*/ 204216 w 15083451"/>
              <a:gd name="connsiteY9" fmla="*/ 463772 h 963549"/>
              <a:gd name="connsiteX10" fmla="*/ 219647 w 15083451"/>
              <a:gd name="connsiteY10" fmla="*/ 437007 h 963549"/>
              <a:gd name="connsiteX11" fmla="*/ 381000 w 15083451"/>
              <a:gd name="connsiteY11" fmla="*/ 437007 h 963549"/>
              <a:gd name="connsiteX12" fmla="*/ 399288 w 15083451"/>
              <a:gd name="connsiteY12" fmla="*/ 469773 h 963549"/>
              <a:gd name="connsiteX13" fmla="*/ 399288 w 15083451"/>
              <a:gd name="connsiteY13" fmla="*/ 568071 h 963549"/>
              <a:gd name="connsiteX14" fmla="*/ 434245 w 15083451"/>
              <a:gd name="connsiteY14" fmla="*/ 628841 h 963549"/>
              <a:gd name="connsiteX15" fmla="*/ 434054 w 15083451"/>
              <a:gd name="connsiteY15" fmla="*/ 693325 h 963549"/>
              <a:gd name="connsiteX16" fmla="*/ 492728 w 15083451"/>
              <a:gd name="connsiteY16" fmla="*/ 800005 h 963549"/>
              <a:gd name="connsiteX17" fmla="*/ 492728 w 15083451"/>
              <a:gd name="connsiteY17" fmla="*/ 884873 h 963549"/>
              <a:gd name="connsiteX18" fmla="*/ 559118 w 15083451"/>
              <a:gd name="connsiteY18" fmla="*/ 962978 h 963549"/>
              <a:gd name="connsiteX19" fmla="*/ 645414 w 15083451"/>
              <a:gd name="connsiteY19" fmla="*/ 963549 h 963549"/>
              <a:gd name="connsiteX20" fmla="*/ 688372 w 15083451"/>
              <a:gd name="connsiteY20" fmla="*/ 892112 h 963549"/>
              <a:gd name="connsiteX21" fmla="*/ 688372 w 15083451"/>
              <a:gd name="connsiteY21" fmla="*/ 837914 h 963549"/>
              <a:gd name="connsiteX22" fmla="*/ 784479 w 15083451"/>
              <a:gd name="connsiteY22" fmla="*/ 687229 h 963549"/>
              <a:gd name="connsiteX23" fmla="*/ 784479 w 15083451"/>
              <a:gd name="connsiteY23" fmla="*/ 586169 h 963549"/>
              <a:gd name="connsiteX24" fmla="*/ 831152 w 15083451"/>
              <a:gd name="connsiteY24" fmla="*/ 512636 h 963549"/>
              <a:gd name="connsiteX25" fmla="*/ 886968 w 15083451"/>
              <a:gd name="connsiteY25" fmla="*/ 513207 h 963549"/>
              <a:gd name="connsiteX26" fmla="*/ 979075 w 15083451"/>
              <a:gd name="connsiteY26" fmla="*/ 352139 h 963549"/>
              <a:gd name="connsiteX27" fmla="*/ 809530 w 15083451"/>
              <a:gd name="connsiteY27" fmla="*/ 352139 h 963549"/>
              <a:gd name="connsiteX28" fmla="*/ 761333 w 15083451"/>
              <a:gd name="connsiteY28" fmla="*/ 269367 h 963549"/>
              <a:gd name="connsiteX29" fmla="*/ 761429 w 15083451"/>
              <a:gd name="connsiteY29" fmla="*/ 189357 h 963549"/>
              <a:gd name="connsiteX30" fmla="*/ 681419 w 15083451"/>
              <a:gd name="connsiteY30" fmla="*/ 77438 h 963549"/>
              <a:gd name="connsiteX31" fmla="*/ 655511 w 15083451"/>
              <a:gd name="connsiteY31" fmla="*/ 77438 h 963549"/>
              <a:gd name="connsiteX32" fmla="*/ 487299 w 15083451"/>
              <a:gd name="connsiteY32" fmla="*/ 77438 h 963549"/>
              <a:gd name="connsiteX33" fmla="*/ 443293 w 15083451"/>
              <a:gd name="connsiteY33" fmla="*/ 153448 h 963549"/>
              <a:gd name="connsiteX34" fmla="*/ 316421 w 15083451"/>
              <a:gd name="connsiteY34" fmla="*/ 153448 h 963549"/>
              <a:gd name="connsiteX35" fmla="*/ 265843 w 15083451"/>
              <a:gd name="connsiteY35" fmla="*/ 67056 h 963549"/>
              <a:gd name="connsiteX36" fmla="*/ 159639 w 15083451"/>
              <a:gd name="connsiteY36" fmla="*/ 67056 h 963549"/>
              <a:gd name="connsiteX37" fmla="*/ 71914 w 15083451"/>
              <a:gd name="connsiteY37" fmla="*/ 225457 h 963549"/>
              <a:gd name="connsiteX38" fmla="*/ 71914 w 15083451"/>
              <a:gd name="connsiteY38" fmla="*/ 311753 h 963549"/>
              <a:gd name="connsiteX39" fmla="*/ 121825 w 15083451"/>
              <a:gd name="connsiteY39" fmla="*/ 393192 h 963549"/>
              <a:gd name="connsiteX40" fmla="*/ 160687 w 15083451"/>
              <a:gd name="connsiteY40" fmla="*/ 393192 h 963549"/>
              <a:gd name="connsiteX41" fmla="*/ 173260 w 15083451"/>
              <a:gd name="connsiteY41" fmla="*/ 370332 h 963549"/>
              <a:gd name="connsiteX42" fmla="*/ 416433 w 15083451"/>
              <a:gd name="connsiteY42" fmla="*/ 370332 h 963549"/>
              <a:gd name="connsiteX43" fmla="*/ 465392 w 15083451"/>
              <a:gd name="connsiteY43" fmla="*/ 455676 h 963549"/>
              <a:gd name="connsiteX44" fmla="*/ 465392 w 15083451"/>
              <a:gd name="connsiteY44" fmla="*/ 556736 h 963549"/>
              <a:gd name="connsiteX45" fmla="*/ 500443 w 15083451"/>
              <a:gd name="connsiteY45" fmla="*/ 616839 h 963549"/>
              <a:gd name="connsiteX46" fmla="*/ 500443 w 15083451"/>
              <a:gd name="connsiteY46" fmla="*/ 678275 h 963549"/>
              <a:gd name="connsiteX47" fmla="*/ 563309 w 15083451"/>
              <a:gd name="connsiteY47" fmla="*/ 783527 h 963549"/>
              <a:gd name="connsiteX48" fmla="*/ 563309 w 15083451"/>
              <a:gd name="connsiteY48" fmla="*/ 847344 h 963549"/>
              <a:gd name="connsiteX49" fmla="*/ 594932 w 15083451"/>
              <a:gd name="connsiteY49" fmla="*/ 888492 h 963549"/>
              <a:gd name="connsiteX50" fmla="*/ 609124 w 15083451"/>
              <a:gd name="connsiteY50" fmla="*/ 888492 h 963549"/>
              <a:gd name="connsiteX51" fmla="*/ 628460 w 15083451"/>
              <a:gd name="connsiteY51" fmla="*/ 856488 h 963549"/>
              <a:gd name="connsiteX52" fmla="*/ 628460 w 15083451"/>
              <a:gd name="connsiteY52" fmla="*/ 810292 h 963549"/>
              <a:gd name="connsiteX53" fmla="*/ 717899 w 15083451"/>
              <a:gd name="connsiteY53" fmla="*/ 667226 h 963549"/>
              <a:gd name="connsiteX54" fmla="*/ 718566 w 15083451"/>
              <a:gd name="connsiteY54" fmla="*/ 556165 h 963549"/>
              <a:gd name="connsiteX55" fmla="*/ 790956 w 15083451"/>
              <a:gd name="connsiteY55" fmla="*/ 448056 h 963549"/>
              <a:gd name="connsiteX56" fmla="*/ 843725 w 15083451"/>
              <a:gd name="connsiteY56" fmla="*/ 447770 h 963549"/>
              <a:gd name="connsiteX57" fmla="*/ 861060 w 15083451"/>
              <a:gd name="connsiteY57" fmla="*/ 419957 h 963549"/>
              <a:gd name="connsiteX58" fmla="*/ 767239 w 15083451"/>
              <a:gd name="connsiteY58" fmla="*/ 419957 h 963549"/>
              <a:gd name="connsiteX59" fmla="*/ 691229 w 15083451"/>
              <a:gd name="connsiteY59" fmla="*/ 291370 h 963549"/>
              <a:gd name="connsiteX60" fmla="*/ 689229 w 15083451"/>
              <a:gd name="connsiteY60" fmla="*/ 210407 h 963549"/>
              <a:gd name="connsiteX61" fmla="*/ 640271 w 15083451"/>
              <a:gd name="connsiteY61" fmla="*/ 144399 h 963549"/>
              <a:gd name="connsiteX62" fmla="*/ 532352 w 15083451"/>
              <a:gd name="connsiteY62" fmla="*/ 143447 h 963549"/>
              <a:gd name="connsiteX63" fmla="*/ 483108 w 15083451"/>
              <a:gd name="connsiteY63" fmla="*/ 228410 h 963549"/>
              <a:gd name="connsiteX64" fmla="*/ 271082 w 15083451"/>
              <a:gd name="connsiteY64" fmla="*/ 228410 h 963549"/>
              <a:gd name="connsiteX65" fmla="*/ 227743 w 15083451"/>
              <a:gd name="connsiteY65" fmla="*/ 156782 h 963549"/>
              <a:gd name="connsiteX66" fmla="*/ 200216 w 15083451"/>
              <a:gd name="connsiteY66" fmla="*/ 156782 h 963549"/>
              <a:gd name="connsiteX67" fmla="*/ 152019 w 15083451"/>
              <a:gd name="connsiteY67" fmla="*/ 248126 h 963549"/>
              <a:gd name="connsiteX68" fmla="*/ 150781 w 15083451"/>
              <a:gd name="connsiteY68" fmla="*/ 298990 h 963549"/>
              <a:gd name="connsiteX69" fmla="*/ 153638 w 15083451"/>
              <a:gd name="connsiteY69" fmla="*/ 303562 h 963549"/>
              <a:gd name="connsiteX70" fmla="*/ 157353 w 15083451"/>
              <a:gd name="connsiteY70" fmla="*/ 303467 h 963549"/>
              <a:gd name="connsiteX71" fmla="*/ 161068 w 15083451"/>
              <a:gd name="connsiteY71" fmla="*/ 298990 h 963549"/>
              <a:gd name="connsiteX72" fmla="*/ 525304 w 15083451"/>
              <a:gd name="connsiteY72" fmla="*/ 299180 h 963549"/>
              <a:gd name="connsiteX73" fmla="*/ 578739 w 15083451"/>
              <a:gd name="connsiteY73" fmla="*/ 213741 h 963549"/>
              <a:gd name="connsiteX74" fmla="*/ 607314 w 15083451"/>
              <a:gd name="connsiteY74" fmla="*/ 213741 h 963549"/>
              <a:gd name="connsiteX75" fmla="*/ 629317 w 15083451"/>
              <a:gd name="connsiteY75" fmla="*/ 242697 h 963549"/>
              <a:gd name="connsiteX76" fmla="*/ 629317 w 15083451"/>
              <a:gd name="connsiteY76" fmla="*/ 322326 h 963549"/>
              <a:gd name="connsiteX77" fmla="*/ 704945 w 15083451"/>
              <a:gd name="connsiteY77" fmla="*/ 449294 h 963549"/>
              <a:gd name="connsiteX78" fmla="*/ 648938 w 15083451"/>
              <a:gd name="connsiteY78" fmla="*/ 533400 h 963549"/>
              <a:gd name="connsiteX79" fmla="*/ 647510 w 15083451"/>
              <a:gd name="connsiteY79" fmla="*/ 650558 h 963549"/>
              <a:gd name="connsiteX80" fmla="*/ 603409 w 15083451"/>
              <a:gd name="connsiteY80" fmla="*/ 716852 h 963549"/>
              <a:gd name="connsiteX81" fmla="*/ 563404 w 15083451"/>
              <a:gd name="connsiteY81" fmla="*/ 649700 h 963549"/>
              <a:gd name="connsiteX82" fmla="*/ 563404 w 15083451"/>
              <a:gd name="connsiteY82" fmla="*/ 578644 h 963549"/>
              <a:gd name="connsiteX83" fmla="*/ 537496 w 15083451"/>
              <a:gd name="connsiteY83" fmla="*/ 536258 h 963549"/>
              <a:gd name="connsiteX84" fmla="*/ 537496 w 15083451"/>
              <a:gd name="connsiteY84" fmla="*/ 436721 h 963549"/>
              <a:gd name="connsiteX85" fmla="*/ 498824 w 15083451"/>
              <a:gd name="connsiteY85" fmla="*/ 368999 h 963549"/>
              <a:gd name="connsiteX86" fmla="*/ 581120 w 15083451"/>
              <a:gd name="connsiteY86" fmla="*/ 368999 h 963549"/>
              <a:gd name="connsiteX87" fmla="*/ 627698 w 15083451"/>
              <a:gd name="connsiteY87" fmla="*/ 443579 h 963549"/>
              <a:gd name="connsiteX88" fmla="*/ 592550 w 15083451"/>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5083451" h="963549">
                <a:moveTo>
                  <a:pt x="15083451" y="5158"/>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dirty="0"/>
          </a:p>
        </p:txBody>
      </p:sp>
      <p:sp>
        <p:nvSpPr>
          <p:cNvPr id="33" name="Rectangle 32">
            <a:extLst>
              <a:ext uri="{FF2B5EF4-FFF2-40B4-BE49-F238E27FC236}">
                <a16:creationId xmlns:a16="http://schemas.microsoft.com/office/drawing/2014/main" id="{940B27B1-9BEE-85F0-5F8D-2FE6D5DDD203}"/>
              </a:ext>
            </a:extLst>
          </p:cNvPr>
          <p:cNvSpPr/>
          <p:nvPr userDrawn="1"/>
        </p:nvSpPr>
        <p:spPr>
          <a:xfrm>
            <a:off x="501343" y="85754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34" name="Rectangle 33">
            <a:extLst>
              <a:ext uri="{FF2B5EF4-FFF2-40B4-BE49-F238E27FC236}">
                <a16:creationId xmlns:a16="http://schemas.microsoft.com/office/drawing/2014/main" id="{4A1B3B9E-600F-FC15-707B-431B65AD49C7}"/>
              </a:ext>
            </a:extLst>
          </p:cNvPr>
          <p:cNvSpPr/>
          <p:nvPr userDrawn="1"/>
        </p:nvSpPr>
        <p:spPr>
          <a:xfrm>
            <a:off x="380693" y="91469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35" name="Rectangle 34">
            <a:extLst>
              <a:ext uri="{FF2B5EF4-FFF2-40B4-BE49-F238E27FC236}">
                <a16:creationId xmlns:a16="http://schemas.microsoft.com/office/drawing/2014/main" id="{ED1B1B81-36CD-9D78-49C8-71B7E7E54A6F}"/>
              </a:ext>
            </a:extLst>
          </p:cNvPr>
          <p:cNvSpPr/>
          <p:nvPr userDrawn="1"/>
        </p:nvSpPr>
        <p:spPr>
          <a:xfrm>
            <a:off x="69295" y="867068"/>
            <a:ext cx="362505"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pic>
        <p:nvPicPr>
          <p:cNvPr id="3" name="Picture 2">
            <a:extLst>
              <a:ext uri="{FF2B5EF4-FFF2-40B4-BE49-F238E27FC236}">
                <a16:creationId xmlns:a16="http://schemas.microsoft.com/office/drawing/2014/main" id="{E5342909-EEA3-22BC-20EC-DD8352F176C2}"/>
              </a:ext>
            </a:extLst>
          </p:cNvPr>
          <p:cNvPicPr>
            <a:picLocks noChangeAspect="1"/>
          </p:cNvPicPr>
          <p:nvPr userDrawn="1"/>
        </p:nvPicPr>
        <p:blipFill>
          <a:blip r:embed="rId34"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1470881603"/>
      </p:ext>
    </p:extLst>
  </p:cSld>
  <p:clrMap bg1="lt1" tx1="dk1" bg2="lt2" tx2="dk2" accent1="accent1" accent2="accent2" accent3="accent3" accent4="accent4" accent5="accent5" accent6="accent6" hlink="hlink" folHlink="folHlink"/>
  <p:sldLayoutIdLst>
    <p:sldLayoutId id="2147483730" r:id="rId1"/>
    <p:sldLayoutId id="2147483744" r:id="rId2"/>
    <p:sldLayoutId id="2147483747" r:id="rId3"/>
    <p:sldLayoutId id="2147483753" r:id="rId4"/>
    <p:sldLayoutId id="2147483757" r:id="rId5"/>
    <p:sldLayoutId id="2147483808" r:id="rId6"/>
    <p:sldLayoutId id="2147483806" r:id="rId7"/>
    <p:sldLayoutId id="2147483807" r:id="rId8"/>
    <p:sldLayoutId id="2147483750" r:id="rId9"/>
    <p:sldLayoutId id="2147483756" r:id="rId10"/>
    <p:sldLayoutId id="2147483749" r:id="rId11"/>
    <p:sldLayoutId id="2147483752" r:id="rId12"/>
    <p:sldLayoutId id="2147483779" r:id="rId13"/>
    <p:sldLayoutId id="2147483755" r:id="rId14"/>
    <p:sldLayoutId id="2147483776" r:id="rId15"/>
    <p:sldLayoutId id="2147483778" r:id="rId16"/>
    <p:sldLayoutId id="2147483751" r:id="rId17"/>
    <p:sldLayoutId id="2147483739" r:id="rId18"/>
    <p:sldLayoutId id="2147483734" r:id="rId19"/>
    <p:sldLayoutId id="2147483745" r:id="rId20"/>
    <p:sldLayoutId id="2147483728" r:id="rId21"/>
    <p:sldLayoutId id="2147483746" r:id="rId22"/>
    <p:sldLayoutId id="2147483736" r:id="rId23"/>
    <p:sldLayoutId id="2147483738" r:id="rId24"/>
    <p:sldLayoutId id="2147483740" r:id="rId25"/>
    <p:sldLayoutId id="2147483732" r:id="rId26"/>
    <p:sldLayoutId id="2147483733" r:id="rId27"/>
    <p:sldLayoutId id="2147483743" r:id="rId28"/>
    <p:sldLayoutId id="2147483924" r:id="rId29"/>
  </p:sldLayoutIdLst>
  <p:hf sldNum="0" hdr="0" dt="0"/>
  <p:txStyles>
    <p:titleStyle>
      <a:lvl1pPr algn="l" defTabSz="779173" rtl="0" eaLnBrk="1" latinLnBrk="0" hangingPunct="1">
        <a:spcBef>
          <a:spcPct val="0"/>
        </a:spcBef>
        <a:buNone/>
        <a:defRPr sz="2800" b="1" i="0" kern="1200" cap="none" spc="0" baseline="0">
          <a:solidFill>
            <a:schemeClr val="tx1"/>
          </a:solidFill>
          <a:latin typeface="Apex New Bold" panose="02010600040501010103" pitchFamily="2" charset="77"/>
          <a:ea typeface="Apex New Bold" panose="02010600040501010103" pitchFamily="2" charset="77"/>
          <a:cs typeface="+mj-cs"/>
        </a:defRPr>
      </a:lvl1pPr>
    </p:titleStyle>
    <p:body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p:bodyStyle>
    <p:otherStyle>
      <a:defPPr>
        <a:defRPr lang="en-US"/>
      </a:defPPr>
      <a:lvl1pPr marL="0" algn="l" defTabSz="779173" rtl="0" eaLnBrk="1" latinLnBrk="0" hangingPunct="1">
        <a:defRPr sz="1534" kern="1200">
          <a:solidFill>
            <a:schemeClr val="tx1"/>
          </a:solidFill>
          <a:latin typeface="+mn-lt"/>
          <a:ea typeface="+mn-ea"/>
          <a:cs typeface="+mn-cs"/>
        </a:defRPr>
      </a:lvl1pPr>
      <a:lvl2pPr marL="389586" algn="l" defTabSz="779173" rtl="0" eaLnBrk="1" latinLnBrk="0" hangingPunct="1">
        <a:defRPr sz="1534" kern="1200">
          <a:solidFill>
            <a:schemeClr val="tx1"/>
          </a:solidFill>
          <a:latin typeface="+mn-lt"/>
          <a:ea typeface="+mn-ea"/>
          <a:cs typeface="+mn-cs"/>
        </a:defRPr>
      </a:lvl2pPr>
      <a:lvl3pPr marL="779173" algn="l" defTabSz="779173" rtl="0" eaLnBrk="1" latinLnBrk="0" hangingPunct="1">
        <a:defRPr sz="1534" kern="1200">
          <a:solidFill>
            <a:schemeClr val="tx1"/>
          </a:solidFill>
          <a:latin typeface="+mn-lt"/>
          <a:ea typeface="+mn-ea"/>
          <a:cs typeface="+mn-cs"/>
        </a:defRPr>
      </a:lvl3pPr>
      <a:lvl4pPr marL="1168759" algn="l" defTabSz="779173" rtl="0" eaLnBrk="1" latinLnBrk="0" hangingPunct="1">
        <a:defRPr sz="1534" kern="1200">
          <a:solidFill>
            <a:schemeClr val="tx1"/>
          </a:solidFill>
          <a:latin typeface="+mn-lt"/>
          <a:ea typeface="+mn-ea"/>
          <a:cs typeface="+mn-cs"/>
        </a:defRPr>
      </a:lvl4pPr>
      <a:lvl5pPr marL="1558345" algn="l" defTabSz="779173" rtl="0" eaLnBrk="1" latinLnBrk="0" hangingPunct="1">
        <a:defRPr sz="1534" kern="1200">
          <a:solidFill>
            <a:schemeClr val="tx1"/>
          </a:solidFill>
          <a:latin typeface="+mn-lt"/>
          <a:ea typeface="+mn-ea"/>
          <a:cs typeface="+mn-cs"/>
        </a:defRPr>
      </a:lvl5pPr>
      <a:lvl6pPr marL="1947932" algn="l" defTabSz="779173" rtl="0" eaLnBrk="1" latinLnBrk="0" hangingPunct="1">
        <a:defRPr sz="1534" kern="1200">
          <a:solidFill>
            <a:schemeClr val="tx1"/>
          </a:solidFill>
          <a:latin typeface="+mn-lt"/>
          <a:ea typeface="+mn-ea"/>
          <a:cs typeface="+mn-cs"/>
        </a:defRPr>
      </a:lvl6pPr>
      <a:lvl7pPr marL="2337518" algn="l" defTabSz="779173" rtl="0" eaLnBrk="1" latinLnBrk="0" hangingPunct="1">
        <a:defRPr sz="1534" kern="1200">
          <a:solidFill>
            <a:schemeClr val="tx1"/>
          </a:solidFill>
          <a:latin typeface="+mn-lt"/>
          <a:ea typeface="+mn-ea"/>
          <a:cs typeface="+mn-cs"/>
        </a:defRPr>
      </a:lvl7pPr>
      <a:lvl8pPr marL="2727104" algn="l" defTabSz="779173" rtl="0" eaLnBrk="1" latinLnBrk="0" hangingPunct="1">
        <a:defRPr sz="1534" kern="1200">
          <a:solidFill>
            <a:schemeClr val="tx1"/>
          </a:solidFill>
          <a:latin typeface="+mn-lt"/>
          <a:ea typeface="+mn-ea"/>
          <a:cs typeface="+mn-cs"/>
        </a:defRPr>
      </a:lvl8pPr>
      <a:lvl9pPr marL="3116691" algn="l" defTabSz="779173" rtl="0" eaLnBrk="1" latinLnBrk="0" hangingPunct="1">
        <a:defRPr sz="153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0" userDrawn="1">
          <p15:clr>
            <a:srgbClr val="F26B43"/>
          </p15:clr>
        </p15:guide>
        <p15:guide id="4" orient="horz" pos="4156" userDrawn="1">
          <p15:clr>
            <a:srgbClr val="F26B43"/>
          </p15:clr>
        </p15:guide>
        <p15:guide id="5" orient="horz" pos="2432" userDrawn="1">
          <p15:clr>
            <a:srgbClr val="F26B43"/>
          </p15:clr>
        </p15:guide>
        <p15:guide id="7" orient="horz" pos="9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9"/>
            </p:custDataLst>
            <p:extLst>
              <p:ext uri="{D42A27DB-BD31-4B8C-83A1-F6EECF244321}">
                <p14:modId xmlns:p14="http://schemas.microsoft.com/office/powerpoint/2010/main" val="2489788335"/>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30" imgW="421" imgH="420" progId="TCLayout.ActiveDocument.1">
                  <p:embed/>
                </p:oleObj>
              </mc:Choice>
              <mc:Fallback>
                <p:oleObj name="think-cell Slide" r:id="rId30" imgW="421" imgH="420" progId="TCLayout.ActiveDocument.1">
                  <p:embed/>
                  <p:pic>
                    <p:nvPicPr>
                      <p:cNvPr id="4" name="Object 3" hidden="1"/>
                      <p:cNvPicPr/>
                      <p:nvPr/>
                    </p:nvPicPr>
                    <p:blipFill>
                      <a:blip r:embed="rId31"/>
                      <a:stretch>
                        <a:fillRect/>
                      </a:stretch>
                    </p:blipFill>
                    <p:spPr>
                      <a:xfrm>
                        <a:off x="2119" y="1591"/>
                        <a:ext cx="2116" cy="1587"/>
                      </a:xfrm>
                      <a:prstGeom prst="rect">
                        <a:avLst/>
                      </a:prstGeom>
                    </p:spPr>
                  </p:pic>
                </p:oleObj>
              </mc:Fallback>
            </mc:AlternateContent>
          </a:graphicData>
        </a:graphic>
      </p:graphicFrame>
      <p:grpSp>
        <p:nvGrpSpPr>
          <p:cNvPr id="208" name="Group 207">
            <a:extLst>
              <a:ext uri="{FF2B5EF4-FFF2-40B4-BE49-F238E27FC236}">
                <a16:creationId xmlns:a16="http://schemas.microsoft.com/office/drawing/2014/main" id="{FC8C16CD-EABE-B174-F203-60F2C5DDB2BD}"/>
              </a:ext>
            </a:extLst>
          </p:cNvPr>
          <p:cNvGrpSpPr/>
          <p:nvPr userDrawn="1"/>
        </p:nvGrpSpPr>
        <p:grpSpPr>
          <a:xfrm>
            <a:off x="10522168" y="260005"/>
            <a:ext cx="1431967" cy="973734"/>
            <a:chOff x="10366157" y="302263"/>
            <a:chExt cx="1394705" cy="948396"/>
          </a:xfrm>
        </p:grpSpPr>
        <p:sp>
          <p:nvSpPr>
            <p:cNvPr id="209" name="object 28">
              <a:extLst>
                <a:ext uri="{FF2B5EF4-FFF2-40B4-BE49-F238E27FC236}">
                  <a16:creationId xmlns:a16="http://schemas.microsoft.com/office/drawing/2014/main" id="{6E773E17-8EE7-2EBB-C07D-470AB8BA4F8C}"/>
                </a:ext>
              </a:extLst>
            </p:cNvPr>
            <p:cNvSpPr/>
            <p:nvPr/>
          </p:nvSpPr>
          <p:spPr>
            <a:xfrm>
              <a:off x="10366157" y="638781"/>
              <a:ext cx="370938" cy="21416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
                  </a:lnTo>
                  <a:lnTo>
                    <a:pt x="7201" y="21600"/>
                  </a:lnTo>
                  <a:lnTo>
                    <a:pt x="14400" y="21600"/>
                  </a:lnTo>
                  <a:lnTo>
                    <a:pt x="21600" y="0"/>
                  </a:lnTo>
                  <a:close/>
                </a:path>
              </a:pathLst>
            </a:custGeom>
            <a:solidFill>
              <a:srgbClr val="85BD3E"/>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10" name="object 29">
              <a:extLst>
                <a:ext uri="{FF2B5EF4-FFF2-40B4-BE49-F238E27FC236}">
                  <a16:creationId xmlns:a16="http://schemas.microsoft.com/office/drawing/2014/main" id="{A9BBCCA1-D2C9-0073-8150-EF7EC50A2649}"/>
                </a:ext>
              </a:extLst>
            </p:cNvPr>
            <p:cNvSpPr/>
            <p:nvPr/>
          </p:nvSpPr>
          <p:spPr>
            <a:xfrm>
              <a:off x="10595698" y="638779"/>
              <a:ext cx="706747" cy="611880"/>
            </a:xfrm>
            <a:custGeom>
              <a:avLst/>
              <a:gdLst/>
              <a:ahLst/>
              <a:cxnLst>
                <a:cxn ang="0">
                  <a:pos x="wd2" y="hd2"/>
                </a:cxn>
                <a:cxn ang="5400000">
                  <a:pos x="wd2" y="hd2"/>
                </a:cxn>
                <a:cxn ang="10800000">
                  <a:pos x="wd2" y="hd2"/>
                </a:cxn>
                <a:cxn ang="16200000">
                  <a:pos x="wd2" y="hd2"/>
                </a:cxn>
              </a:cxnLst>
              <a:rect l="0" t="0" r="r" b="b"/>
              <a:pathLst>
                <a:path w="21600" h="21600" extrusionOk="0">
                  <a:moveTo>
                    <a:pt x="17818" y="0"/>
                  </a:moveTo>
                  <a:lnTo>
                    <a:pt x="7021" y="1"/>
                  </a:lnTo>
                  <a:lnTo>
                    <a:pt x="0" y="14036"/>
                  </a:lnTo>
                  <a:lnTo>
                    <a:pt x="3782" y="21600"/>
                  </a:lnTo>
                  <a:lnTo>
                    <a:pt x="10800" y="7560"/>
                  </a:lnTo>
                  <a:lnTo>
                    <a:pt x="21600" y="7560"/>
                  </a:lnTo>
                  <a:lnTo>
                    <a:pt x="1781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grpSp>
          <p:nvGrpSpPr>
            <p:cNvPr id="211" name="object 30">
              <a:extLst>
                <a:ext uri="{FF2B5EF4-FFF2-40B4-BE49-F238E27FC236}">
                  <a16:creationId xmlns:a16="http://schemas.microsoft.com/office/drawing/2014/main" id="{C63CE11A-7B41-ADC7-F175-47E897852661}"/>
                </a:ext>
              </a:extLst>
            </p:cNvPr>
            <p:cNvGrpSpPr/>
            <p:nvPr/>
          </p:nvGrpSpPr>
          <p:grpSpPr>
            <a:xfrm>
              <a:off x="10674915" y="302263"/>
              <a:ext cx="1085947" cy="122368"/>
              <a:chOff x="-1" y="-1"/>
              <a:chExt cx="1085945" cy="122366"/>
            </a:xfrm>
          </p:grpSpPr>
          <p:sp>
            <p:nvSpPr>
              <p:cNvPr id="212" name="Shape">
                <a:extLst>
                  <a:ext uri="{FF2B5EF4-FFF2-40B4-BE49-F238E27FC236}">
                    <a16:creationId xmlns:a16="http://schemas.microsoft.com/office/drawing/2014/main" id="{F612E393-F414-DC88-2045-14DA35B327CA}"/>
                  </a:ext>
                </a:extLst>
              </p:cNvPr>
              <p:cNvSpPr/>
              <p:nvPr/>
            </p:nvSpPr>
            <p:spPr>
              <a:xfrm>
                <a:off x="126364" y="0"/>
                <a:ext cx="106113" cy="122366"/>
              </a:xfrm>
              <a:custGeom>
                <a:avLst/>
                <a:gdLst/>
                <a:ahLst/>
                <a:cxnLst>
                  <a:cxn ang="0">
                    <a:pos x="wd2" y="hd2"/>
                  </a:cxn>
                  <a:cxn ang="5400000">
                    <a:pos x="wd2" y="hd2"/>
                  </a:cxn>
                  <a:cxn ang="10800000">
                    <a:pos x="wd2" y="hd2"/>
                  </a:cxn>
                  <a:cxn ang="16200000">
                    <a:pos x="wd2" y="hd2"/>
                  </a:cxn>
                </a:cxnLst>
                <a:rect l="0" t="0" r="r" b="b"/>
                <a:pathLst>
                  <a:path w="21600" h="21600" extrusionOk="0">
                    <a:moveTo>
                      <a:pt x="14785" y="0"/>
                    </a:moveTo>
                    <a:lnTo>
                      <a:pt x="0" y="0"/>
                    </a:lnTo>
                    <a:lnTo>
                      <a:pt x="0" y="21600"/>
                    </a:lnTo>
                    <a:lnTo>
                      <a:pt x="6229" y="21600"/>
                    </a:lnTo>
                    <a:lnTo>
                      <a:pt x="6229" y="13166"/>
                    </a:lnTo>
                    <a:lnTo>
                      <a:pt x="19299" y="13166"/>
                    </a:lnTo>
                    <a:lnTo>
                      <a:pt x="18631" y="12161"/>
                    </a:lnTo>
                    <a:lnTo>
                      <a:pt x="19931" y="11209"/>
                    </a:lnTo>
                    <a:lnTo>
                      <a:pt x="20931" y="10011"/>
                    </a:lnTo>
                    <a:lnTo>
                      <a:pt x="21573" y="8618"/>
                    </a:lnTo>
                    <a:lnTo>
                      <a:pt x="21600" y="8438"/>
                    </a:lnTo>
                    <a:lnTo>
                      <a:pt x="6229" y="8438"/>
                    </a:lnTo>
                    <a:lnTo>
                      <a:pt x="6229" y="4726"/>
                    </a:lnTo>
                    <a:lnTo>
                      <a:pt x="21473" y="4726"/>
                    </a:lnTo>
                    <a:lnTo>
                      <a:pt x="21240" y="3716"/>
                    </a:lnTo>
                    <a:lnTo>
                      <a:pt x="19741" y="1782"/>
                    </a:lnTo>
                    <a:lnTo>
                      <a:pt x="17515" y="478"/>
                    </a:lnTo>
                    <a:lnTo>
                      <a:pt x="14785"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13" name="Shape">
                <a:extLst>
                  <a:ext uri="{FF2B5EF4-FFF2-40B4-BE49-F238E27FC236}">
                    <a16:creationId xmlns:a16="http://schemas.microsoft.com/office/drawing/2014/main" id="{33452A30-51AA-04F4-E737-CBFE876C36F5}"/>
                  </a:ext>
                </a:extLst>
              </p:cNvPr>
              <p:cNvSpPr/>
              <p:nvPr/>
            </p:nvSpPr>
            <p:spPr>
              <a:xfrm>
                <a:off x="190118" y="74581"/>
                <a:ext cx="58626" cy="47785"/>
              </a:xfrm>
              <a:custGeom>
                <a:avLst/>
                <a:gdLst/>
                <a:ahLst/>
                <a:cxnLst>
                  <a:cxn ang="0">
                    <a:pos x="wd2" y="hd2"/>
                  </a:cxn>
                  <a:cxn ang="5400000">
                    <a:pos x="wd2" y="hd2"/>
                  </a:cxn>
                  <a:cxn ang="10800000">
                    <a:pos x="wd2" y="hd2"/>
                  </a:cxn>
                  <a:cxn ang="16200000">
                    <a:pos x="wd2" y="hd2"/>
                  </a:cxn>
                </a:cxnLst>
                <a:rect l="0" t="0" r="r" b="b"/>
                <a:pathLst>
                  <a:path w="21600" h="21600" extrusionOk="0">
                    <a:moveTo>
                      <a:pt x="11441" y="0"/>
                    </a:moveTo>
                    <a:lnTo>
                      <a:pt x="0" y="0"/>
                    </a:lnTo>
                    <a:lnTo>
                      <a:pt x="10166" y="21600"/>
                    </a:lnTo>
                    <a:lnTo>
                      <a:pt x="21600" y="21600"/>
                    </a:lnTo>
                    <a:lnTo>
                      <a:pt x="1144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14" name="Shape">
                <a:extLst>
                  <a:ext uri="{FF2B5EF4-FFF2-40B4-BE49-F238E27FC236}">
                    <a16:creationId xmlns:a16="http://schemas.microsoft.com/office/drawing/2014/main" id="{1903EED1-483F-48A2-F8AC-55205B55EA5B}"/>
                  </a:ext>
                </a:extLst>
              </p:cNvPr>
              <p:cNvSpPr/>
              <p:nvPr/>
            </p:nvSpPr>
            <p:spPr>
              <a:xfrm>
                <a:off x="248741" y="0"/>
                <a:ext cx="141120" cy="122366"/>
              </a:xfrm>
              <a:custGeom>
                <a:avLst/>
                <a:gdLst/>
                <a:ahLst/>
                <a:cxnLst>
                  <a:cxn ang="0">
                    <a:pos x="wd2" y="hd2"/>
                  </a:cxn>
                  <a:cxn ang="5400000">
                    <a:pos x="wd2" y="hd2"/>
                  </a:cxn>
                  <a:cxn ang="10800000">
                    <a:pos x="wd2" y="hd2"/>
                  </a:cxn>
                  <a:cxn ang="16200000">
                    <a:pos x="wd2" y="hd2"/>
                  </a:cxn>
                </a:cxnLst>
                <a:rect l="0" t="0" r="r" b="b"/>
                <a:pathLst>
                  <a:path w="21600" h="21600" extrusionOk="0">
                    <a:moveTo>
                      <a:pt x="14478" y="0"/>
                    </a:moveTo>
                    <a:lnTo>
                      <a:pt x="9494" y="0"/>
                    </a:lnTo>
                    <a:lnTo>
                      <a:pt x="0" y="21600"/>
                    </a:lnTo>
                    <a:lnTo>
                      <a:pt x="4983" y="21600"/>
                    </a:lnTo>
                    <a:lnTo>
                      <a:pt x="7355" y="16201"/>
                    </a:lnTo>
                    <a:lnTo>
                      <a:pt x="21600" y="16201"/>
                    </a:lnTo>
                    <a:lnTo>
                      <a:pt x="19522" y="11473"/>
                    </a:lnTo>
                    <a:lnTo>
                      <a:pt x="9433" y="11473"/>
                    </a:lnTo>
                    <a:lnTo>
                      <a:pt x="11985" y="5662"/>
                    </a:lnTo>
                    <a:lnTo>
                      <a:pt x="16967" y="5662"/>
                    </a:lnTo>
                    <a:lnTo>
                      <a:pt x="1447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15" name="Shape">
                <a:extLst>
                  <a:ext uri="{FF2B5EF4-FFF2-40B4-BE49-F238E27FC236}">
                    <a16:creationId xmlns:a16="http://schemas.microsoft.com/office/drawing/2014/main" id="{084D58E9-ED01-715E-498F-CDCF8F0D5A8F}"/>
                  </a:ext>
                </a:extLst>
              </p:cNvPr>
              <p:cNvSpPr/>
              <p:nvPr/>
            </p:nvSpPr>
            <p:spPr>
              <a:xfrm>
                <a:off x="357308" y="91776"/>
                <a:ext cx="48059" cy="30590"/>
              </a:xfrm>
              <a:custGeom>
                <a:avLst/>
                <a:gdLst/>
                <a:ahLst/>
                <a:cxnLst>
                  <a:cxn ang="0">
                    <a:pos x="wd2" y="hd2"/>
                  </a:cxn>
                  <a:cxn ang="5400000">
                    <a:pos x="wd2" y="hd2"/>
                  </a:cxn>
                  <a:cxn ang="10800000">
                    <a:pos x="wd2" y="hd2"/>
                  </a:cxn>
                  <a:cxn ang="16200000">
                    <a:pos x="wd2" y="hd2"/>
                  </a:cxn>
                </a:cxnLst>
                <a:rect l="0" t="0" r="r" b="b"/>
                <a:pathLst>
                  <a:path w="21600" h="21600" extrusionOk="0">
                    <a:moveTo>
                      <a:pt x="14631" y="0"/>
                    </a:moveTo>
                    <a:lnTo>
                      <a:pt x="0" y="0"/>
                    </a:lnTo>
                    <a:lnTo>
                      <a:pt x="6970" y="21600"/>
                    </a:lnTo>
                    <a:lnTo>
                      <a:pt x="21600" y="21600"/>
                    </a:lnTo>
                    <a:lnTo>
                      <a:pt x="1463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16" name="Shape">
                <a:extLst>
                  <a:ext uri="{FF2B5EF4-FFF2-40B4-BE49-F238E27FC236}">
                    <a16:creationId xmlns:a16="http://schemas.microsoft.com/office/drawing/2014/main" id="{09378A92-2FFF-09CE-49F7-A623DAF4FDE1}"/>
                  </a:ext>
                </a:extLst>
              </p:cNvPr>
              <p:cNvSpPr/>
              <p:nvPr/>
            </p:nvSpPr>
            <p:spPr>
              <a:xfrm>
                <a:off x="199408" y="26769"/>
                <a:ext cx="34052" cy="21032"/>
              </a:xfrm>
              <a:custGeom>
                <a:avLst/>
                <a:gdLst/>
                <a:ahLst/>
                <a:cxnLst>
                  <a:cxn ang="0">
                    <a:pos x="wd2" y="hd2"/>
                  </a:cxn>
                  <a:cxn ang="5400000">
                    <a:pos x="wd2" y="hd2"/>
                  </a:cxn>
                  <a:cxn ang="10800000">
                    <a:pos x="wd2" y="hd2"/>
                  </a:cxn>
                  <a:cxn ang="16200000">
                    <a:pos x="wd2" y="hd2"/>
                  </a:cxn>
                </a:cxnLst>
                <a:rect l="0" t="0" r="r" b="b"/>
                <a:pathLst>
                  <a:path w="21600" h="21600" extrusionOk="0">
                    <a:moveTo>
                      <a:pt x="20582" y="0"/>
                    </a:moveTo>
                    <a:lnTo>
                      <a:pt x="0" y="0"/>
                    </a:lnTo>
                    <a:lnTo>
                      <a:pt x="2183" y="3554"/>
                    </a:lnTo>
                    <a:lnTo>
                      <a:pt x="2232" y="18065"/>
                    </a:lnTo>
                    <a:lnTo>
                      <a:pt x="36" y="21600"/>
                    </a:lnTo>
                    <a:lnTo>
                      <a:pt x="20976" y="21600"/>
                    </a:lnTo>
                    <a:lnTo>
                      <a:pt x="21600" y="13689"/>
                    </a:lnTo>
                    <a:lnTo>
                      <a:pt x="21563" y="7911"/>
                    </a:lnTo>
                    <a:lnTo>
                      <a:pt x="20582"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17" name="Shape">
                <a:extLst>
                  <a:ext uri="{FF2B5EF4-FFF2-40B4-BE49-F238E27FC236}">
                    <a16:creationId xmlns:a16="http://schemas.microsoft.com/office/drawing/2014/main" id="{BAA34797-BD1C-C171-ADCA-381BF5A29547}"/>
                  </a:ext>
                </a:extLst>
              </p:cNvPr>
              <p:cNvSpPr/>
              <p:nvPr/>
            </p:nvSpPr>
            <p:spPr>
              <a:xfrm>
                <a:off x="860477" y="0"/>
                <a:ext cx="99420" cy="12236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lnTo>
                      <a:pt x="21600" y="16872"/>
                    </a:lnTo>
                    <a:lnTo>
                      <a:pt x="6642" y="16872"/>
                    </a:lnTo>
                    <a:lnTo>
                      <a:pt x="6642" y="13163"/>
                    </a:lnTo>
                    <a:lnTo>
                      <a:pt x="20774" y="13163"/>
                    </a:lnTo>
                    <a:lnTo>
                      <a:pt x="20774" y="8435"/>
                    </a:lnTo>
                    <a:lnTo>
                      <a:pt x="6642" y="8435"/>
                    </a:lnTo>
                    <a:lnTo>
                      <a:pt x="6642" y="4724"/>
                    </a:lnTo>
                    <a:lnTo>
                      <a:pt x="21600" y="4724"/>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18" name="Shape">
                <a:extLst>
                  <a:ext uri="{FF2B5EF4-FFF2-40B4-BE49-F238E27FC236}">
                    <a16:creationId xmlns:a16="http://schemas.microsoft.com/office/drawing/2014/main" id="{9E174C78-C63D-3316-D131-0DDB182589E4}"/>
                  </a:ext>
                </a:extLst>
              </p:cNvPr>
              <p:cNvSpPr/>
              <p:nvPr/>
            </p:nvSpPr>
            <p:spPr>
              <a:xfrm>
                <a:off x="565996" y="91280"/>
                <a:ext cx="112964" cy="30852"/>
              </a:xfrm>
              <a:custGeom>
                <a:avLst/>
                <a:gdLst/>
                <a:ahLst/>
                <a:cxnLst>
                  <a:cxn ang="0">
                    <a:pos x="wd2" y="hd2"/>
                  </a:cxn>
                  <a:cxn ang="5400000">
                    <a:pos x="wd2" y="hd2"/>
                  </a:cxn>
                  <a:cxn ang="10800000">
                    <a:pos x="wd2" y="hd2"/>
                  </a:cxn>
                  <a:cxn ang="16200000">
                    <a:pos x="wd2" y="hd2"/>
                  </a:cxn>
                </a:cxnLst>
                <a:rect l="0" t="0" r="r" b="b"/>
                <a:pathLst>
                  <a:path w="21600" h="21600" extrusionOk="0">
                    <a:moveTo>
                      <a:pt x="2567" y="0"/>
                    </a:moveTo>
                    <a:lnTo>
                      <a:pt x="0" y="16251"/>
                    </a:lnTo>
                    <a:lnTo>
                      <a:pt x="1542" y="18512"/>
                    </a:lnTo>
                    <a:lnTo>
                      <a:pt x="3155" y="20188"/>
                    </a:lnTo>
                    <a:lnTo>
                      <a:pt x="4833" y="21232"/>
                    </a:lnTo>
                    <a:lnTo>
                      <a:pt x="6569" y="21600"/>
                    </a:lnTo>
                    <a:lnTo>
                      <a:pt x="15330" y="21591"/>
                    </a:lnTo>
                    <a:lnTo>
                      <a:pt x="17889" y="19698"/>
                    </a:lnTo>
                    <a:lnTo>
                      <a:pt x="19976" y="14534"/>
                    </a:lnTo>
                    <a:lnTo>
                      <a:pt x="21381" y="6876"/>
                    </a:lnTo>
                    <a:lnTo>
                      <a:pt x="21600" y="2890"/>
                    </a:lnTo>
                    <a:lnTo>
                      <a:pt x="6569" y="2890"/>
                    </a:lnTo>
                    <a:lnTo>
                      <a:pt x="5519" y="2695"/>
                    </a:lnTo>
                    <a:lnTo>
                      <a:pt x="4498" y="2135"/>
                    </a:lnTo>
                    <a:lnTo>
                      <a:pt x="3512" y="1231"/>
                    </a:lnTo>
                    <a:lnTo>
                      <a:pt x="2567"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19" name="Shape">
                <a:extLst>
                  <a:ext uri="{FF2B5EF4-FFF2-40B4-BE49-F238E27FC236}">
                    <a16:creationId xmlns:a16="http://schemas.microsoft.com/office/drawing/2014/main" id="{B3D6561B-58C0-B00B-9114-57EBC4F1BE75}"/>
                  </a:ext>
                </a:extLst>
              </p:cNvPr>
              <p:cNvSpPr/>
              <p:nvPr/>
            </p:nvSpPr>
            <p:spPr>
              <a:xfrm>
                <a:off x="565996" y="-2"/>
                <a:ext cx="114512" cy="95413"/>
              </a:xfrm>
              <a:custGeom>
                <a:avLst/>
                <a:gdLst/>
                <a:ahLst/>
                <a:cxnLst>
                  <a:cxn ang="0">
                    <a:pos x="wd2" y="hd2"/>
                  </a:cxn>
                  <a:cxn ang="5400000">
                    <a:pos x="wd2" y="hd2"/>
                  </a:cxn>
                  <a:cxn ang="10800000">
                    <a:pos x="wd2" y="hd2"/>
                  </a:cxn>
                  <a:cxn ang="16200000">
                    <a:pos x="wd2" y="hd2"/>
                  </a:cxn>
                </a:cxnLst>
                <a:rect l="0" t="0" r="r" b="b"/>
                <a:pathLst>
                  <a:path w="21600" h="21600" extrusionOk="0">
                    <a:moveTo>
                      <a:pt x="15119" y="0"/>
                    </a:moveTo>
                    <a:lnTo>
                      <a:pt x="6480" y="0"/>
                    </a:lnTo>
                    <a:lnTo>
                      <a:pt x="3954" y="612"/>
                    </a:lnTo>
                    <a:lnTo>
                      <a:pt x="1895" y="2280"/>
                    </a:lnTo>
                    <a:lnTo>
                      <a:pt x="508" y="4756"/>
                    </a:lnTo>
                    <a:lnTo>
                      <a:pt x="0" y="7790"/>
                    </a:lnTo>
                    <a:lnTo>
                      <a:pt x="0" y="9056"/>
                    </a:lnTo>
                    <a:lnTo>
                      <a:pt x="508" y="12090"/>
                    </a:lnTo>
                    <a:lnTo>
                      <a:pt x="1895" y="14567"/>
                    </a:lnTo>
                    <a:lnTo>
                      <a:pt x="3954" y="16237"/>
                    </a:lnTo>
                    <a:lnTo>
                      <a:pt x="6480" y="16849"/>
                    </a:lnTo>
                    <a:lnTo>
                      <a:pt x="15200" y="16849"/>
                    </a:lnTo>
                    <a:lnTo>
                      <a:pt x="15849" y="17627"/>
                    </a:lnTo>
                    <a:lnTo>
                      <a:pt x="15849" y="20817"/>
                    </a:lnTo>
                    <a:lnTo>
                      <a:pt x="15200" y="21597"/>
                    </a:lnTo>
                    <a:lnTo>
                      <a:pt x="6480" y="21600"/>
                    </a:lnTo>
                    <a:lnTo>
                      <a:pt x="21308" y="21600"/>
                    </a:lnTo>
                    <a:lnTo>
                      <a:pt x="21600" y="19856"/>
                    </a:lnTo>
                    <a:lnTo>
                      <a:pt x="21600" y="18587"/>
                    </a:lnTo>
                    <a:lnTo>
                      <a:pt x="21092" y="15556"/>
                    </a:lnTo>
                    <a:lnTo>
                      <a:pt x="19706" y="13081"/>
                    </a:lnTo>
                    <a:lnTo>
                      <a:pt x="17647" y="11412"/>
                    </a:lnTo>
                    <a:lnTo>
                      <a:pt x="15122" y="10800"/>
                    </a:lnTo>
                    <a:lnTo>
                      <a:pt x="6400" y="10800"/>
                    </a:lnTo>
                    <a:lnTo>
                      <a:pt x="5748" y="10021"/>
                    </a:lnTo>
                    <a:lnTo>
                      <a:pt x="5748" y="6828"/>
                    </a:lnTo>
                    <a:lnTo>
                      <a:pt x="6400" y="6049"/>
                    </a:lnTo>
                    <a:lnTo>
                      <a:pt x="18717" y="6049"/>
                    </a:lnTo>
                    <a:lnTo>
                      <a:pt x="18717" y="428"/>
                    </a:lnTo>
                    <a:lnTo>
                      <a:pt x="17876" y="239"/>
                    </a:lnTo>
                    <a:lnTo>
                      <a:pt x="16980" y="106"/>
                    </a:lnTo>
                    <a:lnTo>
                      <a:pt x="16053" y="26"/>
                    </a:lnTo>
                    <a:lnTo>
                      <a:pt x="15119"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20" name="Shape">
                <a:extLst>
                  <a:ext uri="{FF2B5EF4-FFF2-40B4-BE49-F238E27FC236}">
                    <a16:creationId xmlns:a16="http://schemas.microsoft.com/office/drawing/2014/main" id="{C91EBE74-344D-8CE0-517C-416261A7E4BB}"/>
                  </a:ext>
                </a:extLst>
              </p:cNvPr>
              <p:cNvSpPr/>
              <p:nvPr/>
            </p:nvSpPr>
            <p:spPr>
              <a:xfrm>
                <a:off x="994337" y="0"/>
                <a:ext cx="91608" cy="1223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7216" y="21600"/>
                    </a:lnTo>
                    <a:lnTo>
                      <a:pt x="7216" y="4726"/>
                    </a:lnTo>
                    <a:lnTo>
                      <a:pt x="17951" y="4726"/>
                    </a:lnTo>
                    <a:lnTo>
                      <a:pt x="21600" y="3"/>
                    </a:lnTo>
                    <a:lnTo>
                      <a:pt x="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21" name="Shape">
                <a:extLst>
                  <a:ext uri="{FF2B5EF4-FFF2-40B4-BE49-F238E27FC236}">
                    <a16:creationId xmlns:a16="http://schemas.microsoft.com/office/drawing/2014/main" id="{3CF5A47B-B13B-2A01-E655-77C052F5ED5B}"/>
                  </a:ext>
                </a:extLst>
              </p:cNvPr>
              <p:cNvSpPr/>
              <p:nvPr/>
            </p:nvSpPr>
            <p:spPr>
              <a:xfrm>
                <a:off x="703683" y="0"/>
                <a:ext cx="64625"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0" y="21600"/>
                    </a:lnTo>
                    <a:lnTo>
                      <a:pt x="10220"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22" name="Shape">
                <a:extLst>
                  <a:ext uri="{FF2B5EF4-FFF2-40B4-BE49-F238E27FC236}">
                    <a16:creationId xmlns:a16="http://schemas.microsoft.com/office/drawing/2014/main" id="{CCD62E07-89B6-8D14-845F-6FAE05758330}"/>
                  </a:ext>
                </a:extLst>
              </p:cNvPr>
              <p:cNvSpPr/>
              <p:nvPr/>
            </p:nvSpPr>
            <p:spPr>
              <a:xfrm>
                <a:off x="734258" y="42198"/>
                <a:ext cx="91805" cy="80168"/>
              </a:xfrm>
              <a:custGeom>
                <a:avLst/>
                <a:gdLst/>
                <a:ahLst/>
                <a:cxnLst>
                  <a:cxn ang="0">
                    <a:pos x="wd2" y="hd2"/>
                  </a:cxn>
                  <a:cxn ang="5400000">
                    <a:pos x="wd2" y="hd2"/>
                  </a:cxn>
                  <a:cxn ang="10800000">
                    <a:pos x="wd2" y="hd2"/>
                  </a:cxn>
                  <a:cxn ang="16200000">
                    <a:pos x="wd2" y="hd2"/>
                  </a:cxn>
                </a:cxnLst>
                <a:rect l="0" t="0" r="r" b="b"/>
                <a:pathLst>
                  <a:path w="21600" h="21600" extrusionOk="0">
                    <a:moveTo>
                      <a:pt x="8011" y="0"/>
                    </a:moveTo>
                    <a:lnTo>
                      <a:pt x="0" y="0"/>
                    </a:lnTo>
                    <a:lnTo>
                      <a:pt x="13499" y="21600"/>
                    </a:lnTo>
                    <a:lnTo>
                      <a:pt x="21600" y="21600"/>
                    </a:lnTo>
                    <a:lnTo>
                      <a:pt x="21600" y="10229"/>
                    </a:lnTo>
                    <a:lnTo>
                      <a:pt x="14404" y="10229"/>
                    </a:lnTo>
                    <a:lnTo>
                      <a:pt x="801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23" name="Rectangle">
                <a:extLst>
                  <a:ext uri="{FF2B5EF4-FFF2-40B4-BE49-F238E27FC236}">
                    <a16:creationId xmlns:a16="http://schemas.microsoft.com/office/drawing/2014/main" id="{7D8D2A43-5404-B777-2E6D-EE66FC00E4A3}"/>
                  </a:ext>
                </a:extLst>
              </p:cNvPr>
              <p:cNvSpPr/>
              <p:nvPr/>
            </p:nvSpPr>
            <p:spPr>
              <a:xfrm>
                <a:off x="795478" y="113"/>
                <a:ext cx="30585"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24" name="Rectangle">
                <a:extLst>
                  <a:ext uri="{FF2B5EF4-FFF2-40B4-BE49-F238E27FC236}">
                    <a16:creationId xmlns:a16="http://schemas.microsoft.com/office/drawing/2014/main" id="{1E236254-F0B3-D421-6557-050DC6D8C8C4}"/>
                  </a:ext>
                </a:extLst>
              </p:cNvPr>
              <p:cNvSpPr/>
              <p:nvPr/>
            </p:nvSpPr>
            <p:spPr>
              <a:xfrm>
                <a:off x="61334" y="26769"/>
                <a:ext cx="30610" cy="95595"/>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25" name="Shape">
                <a:extLst>
                  <a:ext uri="{FF2B5EF4-FFF2-40B4-BE49-F238E27FC236}">
                    <a16:creationId xmlns:a16="http://schemas.microsoft.com/office/drawing/2014/main" id="{2A7C2351-8844-3A3A-B755-905CDFF2264B}"/>
                  </a:ext>
                </a:extLst>
              </p:cNvPr>
              <p:cNvSpPr/>
              <p:nvPr/>
            </p:nvSpPr>
            <p:spPr>
              <a:xfrm>
                <a:off x="-2" y="-2"/>
                <a:ext cx="91946" cy="2678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5"/>
                    </a:lnTo>
                    <a:lnTo>
                      <a:pt x="3633" y="21600"/>
                    </a:lnTo>
                    <a:lnTo>
                      <a:pt x="21600" y="21590"/>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26" name="Shape">
                <a:extLst>
                  <a:ext uri="{FF2B5EF4-FFF2-40B4-BE49-F238E27FC236}">
                    <a16:creationId xmlns:a16="http://schemas.microsoft.com/office/drawing/2014/main" id="{BAB90295-C7AF-C9FB-D56A-059CDDB4832E}"/>
                  </a:ext>
                </a:extLst>
              </p:cNvPr>
              <p:cNvSpPr/>
              <p:nvPr/>
            </p:nvSpPr>
            <p:spPr>
              <a:xfrm>
                <a:off x="416838" y="0"/>
                <a:ext cx="64618"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1" y="21600"/>
                    </a:lnTo>
                    <a:lnTo>
                      <a:pt x="10221"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27" name="Shape">
                <a:extLst>
                  <a:ext uri="{FF2B5EF4-FFF2-40B4-BE49-F238E27FC236}">
                    <a16:creationId xmlns:a16="http://schemas.microsoft.com/office/drawing/2014/main" id="{103EF502-B5E0-E8B0-A065-87DA09C585B4}"/>
                  </a:ext>
                </a:extLst>
              </p:cNvPr>
              <p:cNvSpPr/>
              <p:nvPr/>
            </p:nvSpPr>
            <p:spPr>
              <a:xfrm>
                <a:off x="447414" y="42198"/>
                <a:ext cx="91807" cy="80168"/>
              </a:xfrm>
              <a:custGeom>
                <a:avLst/>
                <a:gdLst/>
                <a:ahLst/>
                <a:cxnLst>
                  <a:cxn ang="0">
                    <a:pos x="wd2" y="hd2"/>
                  </a:cxn>
                  <a:cxn ang="5400000">
                    <a:pos x="wd2" y="hd2"/>
                  </a:cxn>
                  <a:cxn ang="10800000">
                    <a:pos x="wd2" y="hd2"/>
                  </a:cxn>
                  <a:cxn ang="16200000">
                    <a:pos x="wd2" y="hd2"/>
                  </a:cxn>
                </a:cxnLst>
                <a:rect l="0" t="0" r="r" b="b"/>
                <a:pathLst>
                  <a:path w="21600" h="21600" extrusionOk="0">
                    <a:moveTo>
                      <a:pt x="8008" y="0"/>
                    </a:moveTo>
                    <a:lnTo>
                      <a:pt x="0" y="0"/>
                    </a:lnTo>
                    <a:lnTo>
                      <a:pt x="13499" y="21600"/>
                    </a:lnTo>
                    <a:lnTo>
                      <a:pt x="21600" y="21600"/>
                    </a:lnTo>
                    <a:lnTo>
                      <a:pt x="21600" y="10229"/>
                    </a:lnTo>
                    <a:lnTo>
                      <a:pt x="14401" y="10229"/>
                    </a:lnTo>
                    <a:lnTo>
                      <a:pt x="800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28" name="Rectangle">
                <a:extLst>
                  <a:ext uri="{FF2B5EF4-FFF2-40B4-BE49-F238E27FC236}">
                    <a16:creationId xmlns:a16="http://schemas.microsoft.com/office/drawing/2014/main" id="{65BFCBCD-8725-AE81-A662-BB13870064AD}"/>
                  </a:ext>
                </a:extLst>
              </p:cNvPr>
              <p:cNvSpPr/>
              <p:nvPr/>
            </p:nvSpPr>
            <p:spPr>
              <a:xfrm>
                <a:off x="508623" y="113"/>
                <a:ext cx="30598"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grpSp>
      </p:grpSp>
      <p:sp>
        <p:nvSpPr>
          <p:cNvPr id="5" name="Freeform 4">
            <a:extLst>
              <a:ext uri="{FF2B5EF4-FFF2-40B4-BE49-F238E27FC236}">
                <a16:creationId xmlns:a16="http://schemas.microsoft.com/office/drawing/2014/main" id="{A3145E3B-53D8-24D2-49B8-FC9BEF07CE71}"/>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6" name="Rectangle 5">
            <a:extLst>
              <a:ext uri="{FF2B5EF4-FFF2-40B4-BE49-F238E27FC236}">
                <a16:creationId xmlns:a16="http://schemas.microsoft.com/office/drawing/2014/main" id="{D5E2766E-0E28-428C-7713-F6A0FCA419FF}"/>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
        <p:nvSpPr>
          <p:cNvPr id="7" name="Graphic 64">
            <a:extLst>
              <a:ext uri="{FF2B5EF4-FFF2-40B4-BE49-F238E27FC236}">
                <a16:creationId xmlns:a16="http://schemas.microsoft.com/office/drawing/2014/main" id="{238245C2-535F-687F-738F-83FEEB859035}"/>
              </a:ext>
            </a:extLst>
          </p:cNvPr>
          <p:cNvSpPr/>
          <p:nvPr userDrawn="1"/>
        </p:nvSpPr>
        <p:spPr>
          <a:xfrm>
            <a:off x="209511" y="825398"/>
            <a:ext cx="10134961" cy="647434"/>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 name="connsiteX0" fmla="*/ 14996512 w 14996512"/>
              <a:gd name="connsiteY0" fmla="*/ 19893 h 963549"/>
              <a:gd name="connsiteX1" fmla="*/ 439579 w 14996512"/>
              <a:gd name="connsiteY1" fmla="*/ 0 h 963549"/>
              <a:gd name="connsiteX2" fmla="*/ 399955 w 14996512"/>
              <a:gd name="connsiteY2" fmla="*/ 72009 h 963549"/>
              <a:gd name="connsiteX3" fmla="*/ 351377 w 14996512"/>
              <a:gd name="connsiteY3" fmla="*/ 72390 h 963549"/>
              <a:gd name="connsiteX4" fmla="*/ 307467 w 14996512"/>
              <a:gd name="connsiteY4" fmla="*/ 0 h 963549"/>
              <a:gd name="connsiteX5" fmla="*/ 118967 w 14996512"/>
              <a:gd name="connsiteY5" fmla="*/ 0 h 963549"/>
              <a:gd name="connsiteX6" fmla="*/ 0 w 14996512"/>
              <a:gd name="connsiteY6" fmla="*/ 199739 h 963549"/>
              <a:gd name="connsiteX7" fmla="*/ 0 w 14996512"/>
              <a:gd name="connsiteY7" fmla="*/ 342138 h 963549"/>
              <a:gd name="connsiteX8" fmla="*/ 78296 w 14996512"/>
              <a:gd name="connsiteY8" fmla="*/ 463772 h 963549"/>
              <a:gd name="connsiteX9" fmla="*/ 204216 w 14996512"/>
              <a:gd name="connsiteY9" fmla="*/ 463772 h 963549"/>
              <a:gd name="connsiteX10" fmla="*/ 219647 w 14996512"/>
              <a:gd name="connsiteY10" fmla="*/ 437007 h 963549"/>
              <a:gd name="connsiteX11" fmla="*/ 381000 w 14996512"/>
              <a:gd name="connsiteY11" fmla="*/ 437007 h 963549"/>
              <a:gd name="connsiteX12" fmla="*/ 399288 w 14996512"/>
              <a:gd name="connsiteY12" fmla="*/ 469773 h 963549"/>
              <a:gd name="connsiteX13" fmla="*/ 399288 w 14996512"/>
              <a:gd name="connsiteY13" fmla="*/ 568071 h 963549"/>
              <a:gd name="connsiteX14" fmla="*/ 434245 w 14996512"/>
              <a:gd name="connsiteY14" fmla="*/ 628841 h 963549"/>
              <a:gd name="connsiteX15" fmla="*/ 434054 w 14996512"/>
              <a:gd name="connsiteY15" fmla="*/ 693325 h 963549"/>
              <a:gd name="connsiteX16" fmla="*/ 492728 w 14996512"/>
              <a:gd name="connsiteY16" fmla="*/ 800005 h 963549"/>
              <a:gd name="connsiteX17" fmla="*/ 492728 w 14996512"/>
              <a:gd name="connsiteY17" fmla="*/ 884873 h 963549"/>
              <a:gd name="connsiteX18" fmla="*/ 559118 w 14996512"/>
              <a:gd name="connsiteY18" fmla="*/ 962978 h 963549"/>
              <a:gd name="connsiteX19" fmla="*/ 645414 w 14996512"/>
              <a:gd name="connsiteY19" fmla="*/ 963549 h 963549"/>
              <a:gd name="connsiteX20" fmla="*/ 688372 w 14996512"/>
              <a:gd name="connsiteY20" fmla="*/ 892112 h 963549"/>
              <a:gd name="connsiteX21" fmla="*/ 688372 w 14996512"/>
              <a:gd name="connsiteY21" fmla="*/ 837914 h 963549"/>
              <a:gd name="connsiteX22" fmla="*/ 784479 w 14996512"/>
              <a:gd name="connsiteY22" fmla="*/ 687229 h 963549"/>
              <a:gd name="connsiteX23" fmla="*/ 784479 w 14996512"/>
              <a:gd name="connsiteY23" fmla="*/ 586169 h 963549"/>
              <a:gd name="connsiteX24" fmla="*/ 831152 w 14996512"/>
              <a:gd name="connsiteY24" fmla="*/ 512636 h 963549"/>
              <a:gd name="connsiteX25" fmla="*/ 886968 w 14996512"/>
              <a:gd name="connsiteY25" fmla="*/ 513207 h 963549"/>
              <a:gd name="connsiteX26" fmla="*/ 979075 w 14996512"/>
              <a:gd name="connsiteY26" fmla="*/ 352139 h 963549"/>
              <a:gd name="connsiteX27" fmla="*/ 809530 w 14996512"/>
              <a:gd name="connsiteY27" fmla="*/ 352139 h 963549"/>
              <a:gd name="connsiteX28" fmla="*/ 761333 w 14996512"/>
              <a:gd name="connsiteY28" fmla="*/ 269367 h 963549"/>
              <a:gd name="connsiteX29" fmla="*/ 761429 w 14996512"/>
              <a:gd name="connsiteY29" fmla="*/ 189357 h 963549"/>
              <a:gd name="connsiteX30" fmla="*/ 681419 w 14996512"/>
              <a:gd name="connsiteY30" fmla="*/ 77438 h 963549"/>
              <a:gd name="connsiteX31" fmla="*/ 655511 w 14996512"/>
              <a:gd name="connsiteY31" fmla="*/ 77438 h 963549"/>
              <a:gd name="connsiteX32" fmla="*/ 487299 w 14996512"/>
              <a:gd name="connsiteY32" fmla="*/ 77438 h 963549"/>
              <a:gd name="connsiteX33" fmla="*/ 443293 w 14996512"/>
              <a:gd name="connsiteY33" fmla="*/ 153448 h 963549"/>
              <a:gd name="connsiteX34" fmla="*/ 316421 w 14996512"/>
              <a:gd name="connsiteY34" fmla="*/ 153448 h 963549"/>
              <a:gd name="connsiteX35" fmla="*/ 265843 w 14996512"/>
              <a:gd name="connsiteY35" fmla="*/ 67056 h 963549"/>
              <a:gd name="connsiteX36" fmla="*/ 159639 w 14996512"/>
              <a:gd name="connsiteY36" fmla="*/ 67056 h 963549"/>
              <a:gd name="connsiteX37" fmla="*/ 71914 w 14996512"/>
              <a:gd name="connsiteY37" fmla="*/ 225457 h 963549"/>
              <a:gd name="connsiteX38" fmla="*/ 71914 w 14996512"/>
              <a:gd name="connsiteY38" fmla="*/ 311753 h 963549"/>
              <a:gd name="connsiteX39" fmla="*/ 121825 w 14996512"/>
              <a:gd name="connsiteY39" fmla="*/ 393192 h 963549"/>
              <a:gd name="connsiteX40" fmla="*/ 160687 w 14996512"/>
              <a:gd name="connsiteY40" fmla="*/ 393192 h 963549"/>
              <a:gd name="connsiteX41" fmla="*/ 173260 w 14996512"/>
              <a:gd name="connsiteY41" fmla="*/ 370332 h 963549"/>
              <a:gd name="connsiteX42" fmla="*/ 416433 w 14996512"/>
              <a:gd name="connsiteY42" fmla="*/ 370332 h 963549"/>
              <a:gd name="connsiteX43" fmla="*/ 465392 w 14996512"/>
              <a:gd name="connsiteY43" fmla="*/ 455676 h 963549"/>
              <a:gd name="connsiteX44" fmla="*/ 465392 w 14996512"/>
              <a:gd name="connsiteY44" fmla="*/ 556736 h 963549"/>
              <a:gd name="connsiteX45" fmla="*/ 500443 w 14996512"/>
              <a:gd name="connsiteY45" fmla="*/ 616839 h 963549"/>
              <a:gd name="connsiteX46" fmla="*/ 500443 w 14996512"/>
              <a:gd name="connsiteY46" fmla="*/ 678275 h 963549"/>
              <a:gd name="connsiteX47" fmla="*/ 563309 w 14996512"/>
              <a:gd name="connsiteY47" fmla="*/ 783527 h 963549"/>
              <a:gd name="connsiteX48" fmla="*/ 563309 w 14996512"/>
              <a:gd name="connsiteY48" fmla="*/ 847344 h 963549"/>
              <a:gd name="connsiteX49" fmla="*/ 594932 w 14996512"/>
              <a:gd name="connsiteY49" fmla="*/ 888492 h 963549"/>
              <a:gd name="connsiteX50" fmla="*/ 609124 w 14996512"/>
              <a:gd name="connsiteY50" fmla="*/ 888492 h 963549"/>
              <a:gd name="connsiteX51" fmla="*/ 628460 w 14996512"/>
              <a:gd name="connsiteY51" fmla="*/ 856488 h 963549"/>
              <a:gd name="connsiteX52" fmla="*/ 628460 w 14996512"/>
              <a:gd name="connsiteY52" fmla="*/ 810292 h 963549"/>
              <a:gd name="connsiteX53" fmla="*/ 717899 w 14996512"/>
              <a:gd name="connsiteY53" fmla="*/ 667226 h 963549"/>
              <a:gd name="connsiteX54" fmla="*/ 718566 w 14996512"/>
              <a:gd name="connsiteY54" fmla="*/ 556165 h 963549"/>
              <a:gd name="connsiteX55" fmla="*/ 790956 w 14996512"/>
              <a:gd name="connsiteY55" fmla="*/ 448056 h 963549"/>
              <a:gd name="connsiteX56" fmla="*/ 843725 w 14996512"/>
              <a:gd name="connsiteY56" fmla="*/ 447770 h 963549"/>
              <a:gd name="connsiteX57" fmla="*/ 861060 w 14996512"/>
              <a:gd name="connsiteY57" fmla="*/ 419957 h 963549"/>
              <a:gd name="connsiteX58" fmla="*/ 767239 w 14996512"/>
              <a:gd name="connsiteY58" fmla="*/ 419957 h 963549"/>
              <a:gd name="connsiteX59" fmla="*/ 691229 w 14996512"/>
              <a:gd name="connsiteY59" fmla="*/ 291370 h 963549"/>
              <a:gd name="connsiteX60" fmla="*/ 689229 w 14996512"/>
              <a:gd name="connsiteY60" fmla="*/ 210407 h 963549"/>
              <a:gd name="connsiteX61" fmla="*/ 640271 w 14996512"/>
              <a:gd name="connsiteY61" fmla="*/ 144399 h 963549"/>
              <a:gd name="connsiteX62" fmla="*/ 532352 w 14996512"/>
              <a:gd name="connsiteY62" fmla="*/ 143447 h 963549"/>
              <a:gd name="connsiteX63" fmla="*/ 483108 w 14996512"/>
              <a:gd name="connsiteY63" fmla="*/ 228410 h 963549"/>
              <a:gd name="connsiteX64" fmla="*/ 271082 w 14996512"/>
              <a:gd name="connsiteY64" fmla="*/ 228410 h 963549"/>
              <a:gd name="connsiteX65" fmla="*/ 227743 w 14996512"/>
              <a:gd name="connsiteY65" fmla="*/ 156782 h 963549"/>
              <a:gd name="connsiteX66" fmla="*/ 200216 w 14996512"/>
              <a:gd name="connsiteY66" fmla="*/ 156782 h 963549"/>
              <a:gd name="connsiteX67" fmla="*/ 152019 w 14996512"/>
              <a:gd name="connsiteY67" fmla="*/ 248126 h 963549"/>
              <a:gd name="connsiteX68" fmla="*/ 150781 w 14996512"/>
              <a:gd name="connsiteY68" fmla="*/ 298990 h 963549"/>
              <a:gd name="connsiteX69" fmla="*/ 153638 w 14996512"/>
              <a:gd name="connsiteY69" fmla="*/ 303562 h 963549"/>
              <a:gd name="connsiteX70" fmla="*/ 157353 w 14996512"/>
              <a:gd name="connsiteY70" fmla="*/ 303467 h 963549"/>
              <a:gd name="connsiteX71" fmla="*/ 161068 w 14996512"/>
              <a:gd name="connsiteY71" fmla="*/ 298990 h 963549"/>
              <a:gd name="connsiteX72" fmla="*/ 525304 w 14996512"/>
              <a:gd name="connsiteY72" fmla="*/ 299180 h 963549"/>
              <a:gd name="connsiteX73" fmla="*/ 578739 w 14996512"/>
              <a:gd name="connsiteY73" fmla="*/ 213741 h 963549"/>
              <a:gd name="connsiteX74" fmla="*/ 607314 w 14996512"/>
              <a:gd name="connsiteY74" fmla="*/ 213741 h 963549"/>
              <a:gd name="connsiteX75" fmla="*/ 629317 w 14996512"/>
              <a:gd name="connsiteY75" fmla="*/ 242697 h 963549"/>
              <a:gd name="connsiteX76" fmla="*/ 629317 w 14996512"/>
              <a:gd name="connsiteY76" fmla="*/ 322326 h 963549"/>
              <a:gd name="connsiteX77" fmla="*/ 704945 w 14996512"/>
              <a:gd name="connsiteY77" fmla="*/ 449294 h 963549"/>
              <a:gd name="connsiteX78" fmla="*/ 648938 w 14996512"/>
              <a:gd name="connsiteY78" fmla="*/ 533400 h 963549"/>
              <a:gd name="connsiteX79" fmla="*/ 647510 w 14996512"/>
              <a:gd name="connsiteY79" fmla="*/ 650558 h 963549"/>
              <a:gd name="connsiteX80" fmla="*/ 603409 w 14996512"/>
              <a:gd name="connsiteY80" fmla="*/ 716852 h 963549"/>
              <a:gd name="connsiteX81" fmla="*/ 563404 w 14996512"/>
              <a:gd name="connsiteY81" fmla="*/ 649700 h 963549"/>
              <a:gd name="connsiteX82" fmla="*/ 563404 w 14996512"/>
              <a:gd name="connsiteY82" fmla="*/ 578644 h 963549"/>
              <a:gd name="connsiteX83" fmla="*/ 537496 w 14996512"/>
              <a:gd name="connsiteY83" fmla="*/ 536258 h 963549"/>
              <a:gd name="connsiteX84" fmla="*/ 537496 w 14996512"/>
              <a:gd name="connsiteY84" fmla="*/ 436721 h 963549"/>
              <a:gd name="connsiteX85" fmla="*/ 498824 w 14996512"/>
              <a:gd name="connsiteY85" fmla="*/ 368999 h 963549"/>
              <a:gd name="connsiteX86" fmla="*/ 581120 w 14996512"/>
              <a:gd name="connsiteY86" fmla="*/ 368999 h 963549"/>
              <a:gd name="connsiteX87" fmla="*/ 627698 w 14996512"/>
              <a:gd name="connsiteY87" fmla="*/ 443579 h 963549"/>
              <a:gd name="connsiteX88" fmla="*/ 592550 w 14996512"/>
              <a:gd name="connsiteY88" fmla="*/ 496729 h 963549"/>
              <a:gd name="connsiteX0" fmla="*/ 15115867 w 15115867"/>
              <a:gd name="connsiteY0" fmla="*/ 0 h 1023226"/>
              <a:gd name="connsiteX1" fmla="*/ 439579 w 15115867"/>
              <a:gd name="connsiteY1" fmla="*/ 59677 h 1023226"/>
              <a:gd name="connsiteX2" fmla="*/ 399955 w 15115867"/>
              <a:gd name="connsiteY2" fmla="*/ 131686 h 1023226"/>
              <a:gd name="connsiteX3" fmla="*/ 351377 w 15115867"/>
              <a:gd name="connsiteY3" fmla="*/ 132067 h 1023226"/>
              <a:gd name="connsiteX4" fmla="*/ 307467 w 15115867"/>
              <a:gd name="connsiteY4" fmla="*/ 59677 h 1023226"/>
              <a:gd name="connsiteX5" fmla="*/ 118967 w 15115867"/>
              <a:gd name="connsiteY5" fmla="*/ 59677 h 1023226"/>
              <a:gd name="connsiteX6" fmla="*/ 0 w 15115867"/>
              <a:gd name="connsiteY6" fmla="*/ 259416 h 1023226"/>
              <a:gd name="connsiteX7" fmla="*/ 0 w 15115867"/>
              <a:gd name="connsiteY7" fmla="*/ 401815 h 1023226"/>
              <a:gd name="connsiteX8" fmla="*/ 78296 w 15115867"/>
              <a:gd name="connsiteY8" fmla="*/ 523449 h 1023226"/>
              <a:gd name="connsiteX9" fmla="*/ 204216 w 15115867"/>
              <a:gd name="connsiteY9" fmla="*/ 523449 h 1023226"/>
              <a:gd name="connsiteX10" fmla="*/ 219647 w 15115867"/>
              <a:gd name="connsiteY10" fmla="*/ 496684 h 1023226"/>
              <a:gd name="connsiteX11" fmla="*/ 381000 w 15115867"/>
              <a:gd name="connsiteY11" fmla="*/ 496684 h 1023226"/>
              <a:gd name="connsiteX12" fmla="*/ 399288 w 15115867"/>
              <a:gd name="connsiteY12" fmla="*/ 529450 h 1023226"/>
              <a:gd name="connsiteX13" fmla="*/ 399288 w 15115867"/>
              <a:gd name="connsiteY13" fmla="*/ 627748 h 1023226"/>
              <a:gd name="connsiteX14" fmla="*/ 434245 w 15115867"/>
              <a:gd name="connsiteY14" fmla="*/ 688518 h 1023226"/>
              <a:gd name="connsiteX15" fmla="*/ 434054 w 15115867"/>
              <a:gd name="connsiteY15" fmla="*/ 753002 h 1023226"/>
              <a:gd name="connsiteX16" fmla="*/ 492728 w 15115867"/>
              <a:gd name="connsiteY16" fmla="*/ 859682 h 1023226"/>
              <a:gd name="connsiteX17" fmla="*/ 492728 w 15115867"/>
              <a:gd name="connsiteY17" fmla="*/ 944550 h 1023226"/>
              <a:gd name="connsiteX18" fmla="*/ 559118 w 15115867"/>
              <a:gd name="connsiteY18" fmla="*/ 1022655 h 1023226"/>
              <a:gd name="connsiteX19" fmla="*/ 645414 w 15115867"/>
              <a:gd name="connsiteY19" fmla="*/ 1023226 h 1023226"/>
              <a:gd name="connsiteX20" fmla="*/ 688372 w 15115867"/>
              <a:gd name="connsiteY20" fmla="*/ 951789 h 1023226"/>
              <a:gd name="connsiteX21" fmla="*/ 688372 w 15115867"/>
              <a:gd name="connsiteY21" fmla="*/ 897591 h 1023226"/>
              <a:gd name="connsiteX22" fmla="*/ 784479 w 15115867"/>
              <a:gd name="connsiteY22" fmla="*/ 746906 h 1023226"/>
              <a:gd name="connsiteX23" fmla="*/ 784479 w 15115867"/>
              <a:gd name="connsiteY23" fmla="*/ 645846 h 1023226"/>
              <a:gd name="connsiteX24" fmla="*/ 831152 w 15115867"/>
              <a:gd name="connsiteY24" fmla="*/ 572313 h 1023226"/>
              <a:gd name="connsiteX25" fmla="*/ 886968 w 15115867"/>
              <a:gd name="connsiteY25" fmla="*/ 572884 h 1023226"/>
              <a:gd name="connsiteX26" fmla="*/ 979075 w 15115867"/>
              <a:gd name="connsiteY26" fmla="*/ 411816 h 1023226"/>
              <a:gd name="connsiteX27" fmla="*/ 809530 w 15115867"/>
              <a:gd name="connsiteY27" fmla="*/ 411816 h 1023226"/>
              <a:gd name="connsiteX28" fmla="*/ 761333 w 15115867"/>
              <a:gd name="connsiteY28" fmla="*/ 329044 h 1023226"/>
              <a:gd name="connsiteX29" fmla="*/ 761429 w 15115867"/>
              <a:gd name="connsiteY29" fmla="*/ 249034 h 1023226"/>
              <a:gd name="connsiteX30" fmla="*/ 681419 w 15115867"/>
              <a:gd name="connsiteY30" fmla="*/ 137115 h 1023226"/>
              <a:gd name="connsiteX31" fmla="*/ 655511 w 15115867"/>
              <a:gd name="connsiteY31" fmla="*/ 137115 h 1023226"/>
              <a:gd name="connsiteX32" fmla="*/ 487299 w 15115867"/>
              <a:gd name="connsiteY32" fmla="*/ 137115 h 1023226"/>
              <a:gd name="connsiteX33" fmla="*/ 443293 w 15115867"/>
              <a:gd name="connsiteY33" fmla="*/ 213125 h 1023226"/>
              <a:gd name="connsiteX34" fmla="*/ 316421 w 15115867"/>
              <a:gd name="connsiteY34" fmla="*/ 213125 h 1023226"/>
              <a:gd name="connsiteX35" fmla="*/ 265843 w 15115867"/>
              <a:gd name="connsiteY35" fmla="*/ 126733 h 1023226"/>
              <a:gd name="connsiteX36" fmla="*/ 159639 w 15115867"/>
              <a:gd name="connsiteY36" fmla="*/ 126733 h 1023226"/>
              <a:gd name="connsiteX37" fmla="*/ 71914 w 15115867"/>
              <a:gd name="connsiteY37" fmla="*/ 285134 h 1023226"/>
              <a:gd name="connsiteX38" fmla="*/ 71914 w 15115867"/>
              <a:gd name="connsiteY38" fmla="*/ 371430 h 1023226"/>
              <a:gd name="connsiteX39" fmla="*/ 121825 w 15115867"/>
              <a:gd name="connsiteY39" fmla="*/ 452869 h 1023226"/>
              <a:gd name="connsiteX40" fmla="*/ 160687 w 15115867"/>
              <a:gd name="connsiteY40" fmla="*/ 452869 h 1023226"/>
              <a:gd name="connsiteX41" fmla="*/ 173260 w 15115867"/>
              <a:gd name="connsiteY41" fmla="*/ 430009 h 1023226"/>
              <a:gd name="connsiteX42" fmla="*/ 416433 w 15115867"/>
              <a:gd name="connsiteY42" fmla="*/ 430009 h 1023226"/>
              <a:gd name="connsiteX43" fmla="*/ 465392 w 15115867"/>
              <a:gd name="connsiteY43" fmla="*/ 515353 h 1023226"/>
              <a:gd name="connsiteX44" fmla="*/ 465392 w 15115867"/>
              <a:gd name="connsiteY44" fmla="*/ 616413 h 1023226"/>
              <a:gd name="connsiteX45" fmla="*/ 500443 w 15115867"/>
              <a:gd name="connsiteY45" fmla="*/ 676516 h 1023226"/>
              <a:gd name="connsiteX46" fmla="*/ 500443 w 15115867"/>
              <a:gd name="connsiteY46" fmla="*/ 737952 h 1023226"/>
              <a:gd name="connsiteX47" fmla="*/ 563309 w 15115867"/>
              <a:gd name="connsiteY47" fmla="*/ 843204 h 1023226"/>
              <a:gd name="connsiteX48" fmla="*/ 563309 w 15115867"/>
              <a:gd name="connsiteY48" fmla="*/ 907021 h 1023226"/>
              <a:gd name="connsiteX49" fmla="*/ 594932 w 15115867"/>
              <a:gd name="connsiteY49" fmla="*/ 948169 h 1023226"/>
              <a:gd name="connsiteX50" fmla="*/ 609124 w 15115867"/>
              <a:gd name="connsiteY50" fmla="*/ 948169 h 1023226"/>
              <a:gd name="connsiteX51" fmla="*/ 628460 w 15115867"/>
              <a:gd name="connsiteY51" fmla="*/ 916165 h 1023226"/>
              <a:gd name="connsiteX52" fmla="*/ 628460 w 15115867"/>
              <a:gd name="connsiteY52" fmla="*/ 869969 h 1023226"/>
              <a:gd name="connsiteX53" fmla="*/ 717899 w 15115867"/>
              <a:gd name="connsiteY53" fmla="*/ 726903 h 1023226"/>
              <a:gd name="connsiteX54" fmla="*/ 718566 w 15115867"/>
              <a:gd name="connsiteY54" fmla="*/ 615842 h 1023226"/>
              <a:gd name="connsiteX55" fmla="*/ 790956 w 15115867"/>
              <a:gd name="connsiteY55" fmla="*/ 507733 h 1023226"/>
              <a:gd name="connsiteX56" fmla="*/ 843725 w 15115867"/>
              <a:gd name="connsiteY56" fmla="*/ 507447 h 1023226"/>
              <a:gd name="connsiteX57" fmla="*/ 861060 w 15115867"/>
              <a:gd name="connsiteY57" fmla="*/ 479634 h 1023226"/>
              <a:gd name="connsiteX58" fmla="*/ 767239 w 15115867"/>
              <a:gd name="connsiteY58" fmla="*/ 479634 h 1023226"/>
              <a:gd name="connsiteX59" fmla="*/ 691229 w 15115867"/>
              <a:gd name="connsiteY59" fmla="*/ 351047 h 1023226"/>
              <a:gd name="connsiteX60" fmla="*/ 689229 w 15115867"/>
              <a:gd name="connsiteY60" fmla="*/ 270084 h 1023226"/>
              <a:gd name="connsiteX61" fmla="*/ 640271 w 15115867"/>
              <a:gd name="connsiteY61" fmla="*/ 204076 h 1023226"/>
              <a:gd name="connsiteX62" fmla="*/ 532352 w 15115867"/>
              <a:gd name="connsiteY62" fmla="*/ 203124 h 1023226"/>
              <a:gd name="connsiteX63" fmla="*/ 483108 w 15115867"/>
              <a:gd name="connsiteY63" fmla="*/ 288087 h 1023226"/>
              <a:gd name="connsiteX64" fmla="*/ 271082 w 15115867"/>
              <a:gd name="connsiteY64" fmla="*/ 288087 h 1023226"/>
              <a:gd name="connsiteX65" fmla="*/ 227743 w 15115867"/>
              <a:gd name="connsiteY65" fmla="*/ 216459 h 1023226"/>
              <a:gd name="connsiteX66" fmla="*/ 200216 w 15115867"/>
              <a:gd name="connsiteY66" fmla="*/ 216459 h 1023226"/>
              <a:gd name="connsiteX67" fmla="*/ 152019 w 15115867"/>
              <a:gd name="connsiteY67" fmla="*/ 307803 h 1023226"/>
              <a:gd name="connsiteX68" fmla="*/ 150781 w 15115867"/>
              <a:gd name="connsiteY68" fmla="*/ 358667 h 1023226"/>
              <a:gd name="connsiteX69" fmla="*/ 153638 w 15115867"/>
              <a:gd name="connsiteY69" fmla="*/ 363239 h 1023226"/>
              <a:gd name="connsiteX70" fmla="*/ 157353 w 15115867"/>
              <a:gd name="connsiteY70" fmla="*/ 363144 h 1023226"/>
              <a:gd name="connsiteX71" fmla="*/ 161068 w 15115867"/>
              <a:gd name="connsiteY71" fmla="*/ 358667 h 1023226"/>
              <a:gd name="connsiteX72" fmla="*/ 525304 w 15115867"/>
              <a:gd name="connsiteY72" fmla="*/ 358857 h 1023226"/>
              <a:gd name="connsiteX73" fmla="*/ 578739 w 15115867"/>
              <a:gd name="connsiteY73" fmla="*/ 273418 h 1023226"/>
              <a:gd name="connsiteX74" fmla="*/ 607314 w 15115867"/>
              <a:gd name="connsiteY74" fmla="*/ 273418 h 1023226"/>
              <a:gd name="connsiteX75" fmla="*/ 629317 w 15115867"/>
              <a:gd name="connsiteY75" fmla="*/ 302374 h 1023226"/>
              <a:gd name="connsiteX76" fmla="*/ 629317 w 15115867"/>
              <a:gd name="connsiteY76" fmla="*/ 382003 h 1023226"/>
              <a:gd name="connsiteX77" fmla="*/ 704945 w 15115867"/>
              <a:gd name="connsiteY77" fmla="*/ 508971 h 1023226"/>
              <a:gd name="connsiteX78" fmla="*/ 648938 w 15115867"/>
              <a:gd name="connsiteY78" fmla="*/ 593077 h 1023226"/>
              <a:gd name="connsiteX79" fmla="*/ 647510 w 15115867"/>
              <a:gd name="connsiteY79" fmla="*/ 710235 h 1023226"/>
              <a:gd name="connsiteX80" fmla="*/ 603409 w 15115867"/>
              <a:gd name="connsiteY80" fmla="*/ 776529 h 1023226"/>
              <a:gd name="connsiteX81" fmla="*/ 563404 w 15115867"/>
              <a:gd name="connsiteY81" fmla="*/ 709377 h 1023226"/>
              <a:gd name="connsiteX82" fmla="*/ 563404 w 15115867"/>
              <a:gd name="connsiteY82" fmla="*/ 638321 h 1023226"/>
              <a:gd name="connsiteX83" fmla="*/ 537496 w 15115867"/>
              <a:gd name="connsiteY83" fmla="*/ 595935 h 1023226"/>
              <a:gd name="connsiteX84" fmla="*/ 537496 w 15115867"/>
              <a:gd name="connsiteY84" fmla="*/ 496398 h 1023226"/>
              <a:gd name="connsiteX85" fmla="*/ 498824 w 15115867"/>
              <a:gd name="connsiteY85" fmla="*/ 428676 h 1023226"/>
              <a:gd name="connsiteX86" fmla="*/ 581120 w 15115867"/>
              <a:gd name="connsiteY86" fmla="*/ 428676 h 1023226"/>
              <a:gd name="connsiteX87" fmla="*/ 627698 w 15115867"/>
              <a:gd name="connsiteY87" fmla="*/ 503256 h 1023226"/>
              <a:gd name="connsiteX88" fmla="*/ 592550 w 15115867"/>
              <a:gd name="connsiteY88" fmla="*/ 556406 h 1023226"/>
              <a:gd name="connsiteX0" fmla="*/ 15083451 w 15083451"/>
              <a:gd name="connsiteY0" fmla="*/ 5158 h 963549"/>
              <a:gd name="connsiteX1" fmla="*/ 439579 w 15083451"/>
              <a:gd name="connsiteY1" fmla="*/ 0 h 963549"/>
              <a:gd name="connsiteX2" fmla="*/ 399955 w 15083451"/>
              <a:gd name="connsiteY2" fmla="*/ 72009 h 963549"/>
              <a:gd name="connsiteX3" fmla="*/ 351377 w 15083451"/>
              <a:gd name="connsiteY3" fmla="*/ 72390 h 963549"/>
              <a:gd name="connsiteX4" fmla="*/ 307467 w 15083451"/>
              <a:gd name="connsiteY4" fmla="*/ 0 h 963549"/>
              <a:gd name="connsiteX5" fmla="*/ 118967 w 15083451"/>
              <a:gd name="connsiteY5" fmla="*/ 0 h 963549"/>
              <a:gd name="connsiteX6" fmla="*/ 0 w 15083451"/>
              <a:gd name="connsiteY6" fmla="*/ 199739 h 963549"/>
              <a:gd name="connsiteX7" fmla="*/ 0 w 15083451"/>
              <a:gd name="connsiteY7" fmla="*/ 342138 h 963549"/>
              <a:gd name="connsiteX8" fmla="*/ 78296 w 15083451"/>
              <a:gd name="connsiteY8" fmla="*/ 463772 h 963549"/>
              <a:gd name="connsiteX9" fmla="*/ 204216 w 15083451"/>
              <a:gd name="connsiteY9" fmla="*/ 463772 h 963549"/>
              <a:gd name="connsiteX10" fmla="*/ 219647 w 15083451"/>
              <a:gd name="connsiteY10" fmla="*/ 437007 h 963549"/>
              <a:gd name="connsiteX11" fmla="*/ 381000 w 15083451"/>
              <a:gd name="connsiteY11" fmla="*/ 437007 h 963549"/>
              <a:gd name="connsiteX12" fmla="*/ 399288 w 15083451"/>
              <a:gd name="connsiteY12" fmla="*/ 469773 h 963549"/>
              <a:gd name="connsiteX13" fmla="*/ 399288 w 15083451"/>
              <a:gd name="connsiteY13" fmla="*/ 568071 h 963549"/>
              <a:gd name="connsiteX14" fmla="*/ 434245 w 15083451"/>
              <a:gd name="connsiteY14" fmla="*/ 628841 h 963549"/>
              <a:gd name="connsiteX15" fmla="*/ 434054 w 15083451"/>
              <a:gd name="connsiteY15" fmla="*/ 693325 h 963549"/>
              <a:gd name="connsiteX16" fmla="*/ 492728 w 15083451"/>
              <a:gd name="connsiteY16" fmla="*/ 800005 h 963549"/>
              <a:gd name="connsiteX17" fmla="*/ 492728 w 15083451"/>
              <a:gd name="connsiteY17" fmla="*/ 884873 h 963549"/>
              <a:gd name="connsiteX18" fmla="*/ 559118 w 15083451"/>
              <a:gd name="connsiteY18" fmla="*/ 962978 h 963549"/>
              <a:gd name="connsiteX19" fmla="*/ 645414 w 15083451"/>
              <a:gd name="connsiteY19" fmla="*/ 963549 h 963549"/>
              <a:gd name="connsiteX20" fmla="*/ 688372 w 15083451"/>
              <a:gd name="connsiteY20" fmla="*/ 892112 h 963549"/>
              <a:gd name="connsiteX21" fmla="*/ 688372 w 15083451"/>
              <a:gd name="connsiteY21" fmla="*/ 837914 h 963549"/>
              <a:gd name="connsiteX22" fmla="*/ 784479 w 15083451"/>
              <a:gd name="connsiteY22" fmla="*/ 687229 h 963549"/>
              <a:gd name="connsiteX23" fmla="*/ 784479 w 15083451"/>
              <a:gd name="connsiteY23" fmla="*/ 586169 h 963549"/>
              <a:gd name="connsiteX24" fmla="*/ 831152 w 15083451"/>
              <a:gd name="connsiteY24" fmla="*/ 512636 h 963549"/>
              <a:gd name="connsiteX25" fmla="*/ 886968 w 15083451"/>
              <a:gd name="connsiteY25" fmla="*/ 513207 h 963549"/>
              <a:gd name="connsiteX26" fmla="*/ 979075 w 15083451"/>
              <a:gd name="connsiteY26" fmla="*/ 352139 h 963549"/>
              <a:gd name="connsiteX27" fmla="*/ 809530 w 15083451"/>
              <a:gd name="connsiteY27" fmla="*/ 352139 h 963549"/>
              <a:gd name="connsiteX28" fmla="*/ 761333 w 15083451"/>
              <a:gd name="connsiteY28" fmla="*/ 269367 h 963549"/>
              <a:gd name="connsiteX29" fmla="*/ 761429 w 15083451"/>
              <a:gd name="connsiteY29" fmla="*/ 189357 h 963549"/>
              <a:gd name="connsiteX30" fmla="*/ 681419 w 15083451"/>
              <a:gd name="connsiteY30" fmla="*/ 77438 h 963549"/>
              <a:gd name="connsiteX31" fmla="*/ 655511 w 15083451"/>
              <a:gd name="connsiteY31" fmla="*/ 77438 h 963549"/>
              <a:gd name="connsiteX32" fmla="*/ 487299 w 15083451"/>
              <a:gd name="connsiteY32" fmla="*/ 77438 h 963549"/>
              <a:gd name="connsiteX33" fmla="*/ 443293 w 15083451"/>
              <a:gd name="connsiteY33" fmla="*/ 153448 h 963549"/>
              <a:gd name="connsiteX34" fmla="*/ 316421 w 15083451"/>
              <a:gd name="connsiteY34" fmla="*/ 153448 h 963549"/>
              <a:gd name="connsiteX35" fmla="*/ 265843 w 15083451"/>
              <a:gd name="connsiteY35" fmla="*/ 67056 h 963549"/>
              <a:gd name="connsiteX36" fmla="*/ 159639 w 15083451"/>
              <a:gd name="connsiteY36" fmla="*/ 67056 h 963549"/>
              <a:gd name="connsiteX37" fmla="*/ 71914 w 15083451"/>
              <a:gd name="connsiteY37" fmla="*/ 225457 h 963549"/>
              <a:gd name="connsiteX38" fmla="*/ 71914 w 15083451"/>
              <a:gd name="connsiteY38" fmla="*/ 311753 h 963549"/>
              <a:gd name="connsiteX39" fmla="*/ 121825 w 15083451"/>
              <a:gd name="connsiteY39" fmla="*/ 393192 h 963549"/>
              <a:gd name="connsiteX40" fmla="*/ 160687 w 15083451"/>
              <a:gd name="connsiteY40" fmla="*/ 393192 h 963549"/>
              <a:gd name="connsiteX41" fmla="*/ 173260 w 15083451"/>
              <a:gd name="connsiteY41" fmla="*/ 370332 h 963549"/>
              <a:gd name="connsiteX42" fmla="*/ 416433 w 15083451"/>
              <a:gd name="connsiteY42" fmla="*/ 370332 h 963549"/>
              <a:gd name="connsiteX43" fmla="*/ 465392 w 15083451"/>
              <a:gd name="connsiteY43" fmla="*/ 455676 h 963549"/>
              <a:gd name="connsiteX44" fmla="*/ 465392 w 15083451"/>
              <a:gd name="connsiteY44" fmla="*/ 556736 h 963549"/>
              <a:gd name="connsiteX45" fmla="*/ 500443 w 15083451"/>
              <a:gd name="connsiteY45" fmla="*/ 616839 h 963549"/>
              <a:gd name="connsiteX46" fmla="*/ 500443 w 15083451"/>
              <a:gd name="connsiteY46" fmla="*/ 678275 h 963549"/>
              <a:gd name="connsiteX47" fmla="*/ 563309 w 15083451"/>
              <a:gd name="connsiteY47" fmla="*/ 783527 h 963549"/>
              <a:gd name="connsiteX48" fmla="*/ 563309 w 15083451"/>
              <a:gd name="connsiteY48" fmla="*/ 847344 h 963549"/>
              <a:gd name="connsiteX49" fmla="*/ 594932 w 15083451"/>
              <a:gd name="connsiteY49" fmla="*/ 888492 h 963549"/>
              <a:gd name="connsiteX50" fmla="*/ 609124 w 15083451"/>
              <a:gd name="connsiteY50" fmla="*/ 888492 h 963549"/>
              <a:gd name="connsiteX51" fmla="*/ 628460 w 15083451"/>
              <a:gd name="connsiteY51" fmla="*/ 856488 h 963549"/>
              <a:gd name="connsiteX52" fmla="*/ 628460 w 15083451"/>
              <a:gd name="connsiteY52" fmla="*/ 810292 h 963549"/>
              <a:gd name="connsiteX53" fmla="*/ 717899 w 15083451"/>
              <a:gd name="connsiteY53" fmla="*/ 667226 h 963549"/>
              <a:gd name="connsiteX54" fmla="*/ 718566 w 15083451"/>
              <a:gd name="connsiteY54" fmla="*/ 556165 h 963549"/>
              <a:gd name="connsiteX55" fmla="*/ 790956 w 15083451"/>
              <a:gd name="connsiteY55" fmla="*/ 448056 h 963549"/>
              <a:gd name="connsiteX56" fmla="*/ 843725 w 15083451"/>
              <a:gd name="connsiteY56" fmla="*/ 447770 h 963549"/>
              <a:gd name="connsiteX57" fmla="*/ 861060 w 15083451"/>
              <a:gd name="connsiteY57" fmla="*/ 419957 h 963549"/>
              <a:gd name="connsiteX58" fmla="*/ 767239 w 15083451"/>
              <a:gd name="connsiteY58" fmla="*/ 419957 h 963549"/>
              <a:gd name="connsiteX59" fmla="*/ 691229 w 15083451"/>
              <a:gd name="connsiteY59" fmla="*/ 291370 h 963549"/>
              <a:gd name="connsiteX60" fmla="*/ 689229 w 15083451"/>
              <a:gd name="connsiteY60" fmla="*/ 210407 h 963549"/>
              <a:gd name="connsiteX61" fmla="*/ 640271 w 15083451"/>
              <a:gd name="connsiteY61" fmla="*/ 144399 h 963549"/>
              <a:gd name="connsiteX62" fmla="*/ 532352 w 15083451"/>
              <a:gd name="connsiteY62" fmla="*/ 143447 h 963549"/>
              <a:gd name="connsiteX63" fmla="*/ 483108 w 15083451"/>
              <a:gd name="connsiteY63" fmla="*/ 228410 h 963549"/>
              <a:gd name="connsiteX64" fmla="*/ 271082 w 15083451"/>
              <a:gd name="connsiteY64" fmla="*/ 228410 h 963549"/>
              <a:gd name="connsiteX65" fmla="*/ 227743 w 15083451"/>
              <a:gd name="connsiteY65" fmla="*/ 156782 h 963549"/>
              <a:gd name="connsiteX66" fmla="*/ 200216 w 15083451"/>
              <a:gd name="connsiteY66" fmla="*/ 156782 h 963549"/>
              <a:gd name="connsiteX67" fmla="*/ 152019 w 15083451"/>
              <a:gd name="connsiteY67" fmla="*/ 248126 h 963549"/>
              <a:gd name="connsiteX68" fmla="*/ 150781 w 15083451"/>
              <a:gd name="connsiteY68" fmla="*/ 298990 h 963549"/>
              <a:gd name="connsiteX69" fmla="*/ 153638 w 15083451"/>
              <a:gd name="connsiteY69" fmla="*/ 303562 h 963549"/>
              <a:gd name="connsiteX70" fmla="*/ 157353 w 15083451"/>
              <a:gd name="connsiteY70" fmla="*/ 303467 h 963549"/>
              <a:gd name="connsiteX71" fmla="*/ 161068 w 15083451"/>
              <a:gd name="connsiteY71" fmla="*/ 298990 h 963549"/>
              <a:gd name="connsiteX72" fmla="*/ 525304 w 15083451"/>
              <a:gd name="connsiteY72" fmla="*/ 299180 h 963549"/>
              <a:gd name="connsiteX73" fmla="*/ 578739 w 15083451"/>
              <a:gd name="connsiteY73" fmla="*/ 213741 h 963549"/>
              <a:gd name="connsiteX74" fmla="*/ 607314 w 15083451"/>
              <a:gd name="connsiteY74" fmla="*/ 213741 h 963549"/>
              <a:gd name="connsiteX75" fmla="*/ 629317 w 15083451"/>
              <a:gd name="connsiteY75" fmla="*/ 242697 h 963549"/>
              <a:gd name="connsiteX76" fmla="*/ 629317 w 15083451"/>
              <a:gd name="connsiteY76" fmla="*/ 322326 h 963549"/>
              <a:gd name="connsiteX77" fmla="*/ 704945 w 15083451"/>
              <a:gd name="connsiteY77" fmla="*/ 449294 h 963549"/>
              <a:gd name="connsiteX78" fmla="*/ 648938 w 15083451"/>
              <a:gd name="connsiteY78" fmla="*/ 533400 h 963549"/>
              <a:gd name="connsiteX79" fmla="*/ 647510 w 15083451"/>
              <a:gd name="connsiteY79" fmla="*/ 650558 h 963549"/>
              <a:gd name="connsiteX80" fmla="*/ 603409 w 15083451"/>
              <a:gd name="connsiteY80" fmla="*/ 716852 h 963549"/>
              <a:gd name="connsiteX81" fmla="*/ 563404 w 15083451"/>
              <a:gd name="connsiteY81" fmla="*/ 649700 h 963549"/>
              <a:gd name="connsiteX82" fmla="*/ 563404 w 15083451"/>
              <a:gd name="connsiteY82" fmla="*/ 578644 h 963549"/>
              <a:gd name="connsiteX83" fmla="*/ 537496 w 15083451"/>
              <a:gd name="connsiteY83" fmla="*/ 536258 h 963549"/>
              <a:gd name="connsiteX84" fmla="*/ 537496 w 15083451"/>
              <a:gd name="connsiteY84" fmla="*/ 436721 h 963549"/>
              <a:gd name="connsiteX85" fmla="*/ 498824 w 15083451"/>
              <a:gd name="connsiteY85" fmla="*/ 368999 h 963549"/>
              <a:gd name="connsiteX86" fmla="*/ 581120 w 15083451"/>
              <a:gd name="connsiteY86" fmla="*/ 368999 h 963549"/>
              <a:gd name="connsiteX87" fmla="*/ 627698 w 15083451"/>
              <a:gd name="connsiteY87" fmla="*/ 443579 h 963549"/>
              <a:gd name="connsiteX88" fmla="*/ 592550 w 15083451"/>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5083451" h="963549">
                <a:moveTo>
                  <a:pt x="15083451" y="5158"/>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dirty="0"/>
          </a:p>
        </p:txBody>
      </p:sp>
      <p:sp>
        <p:nvSpPr>
          <p:cNvPr id="33" name="Rectangle 32">
            <a:extLst>
              <a:ext uri="{FF2B5EF4-FFF2-40B4-BE49-F238E27FC236}">
                <a16:creationId xmlns:a16="http://schemas.microsoft.com/office/drawing/2014/main" id="{940B27B1-9BEE-85F0-5F8D-2FE6D5DDD203}"/>
              </a:ext>
            </a:extLst>
          </p:cNvPr>
          <p:cNvSpPr/>
          <p:nvPr userDrawn="1"/>
        </p:nvSpPr>
        <p:spPr>
          <a:xfrm>
            <a:off x="501343" y="85754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34" name="Rectangle 33">
            <a:extLst>
              <a:ext uri="{FF2B5EF4-FFF2-40B4-BE49-F238E27FC236}">
                <a16:creationId xmlns:a16="http://schemas.microsoft.com/office/drawing/2014/main" id="{4A1B3B9E-600F-FC15-707B-431B65AD49C7}"/>
              </a:ext>
            </a:extLst>
          </p:cNvPr>
          <p:cNvSpPr/>
          <p:nvPr userDrawn="1"/>
        </p:nvSpPr>
        <p:spPr>
          <a:xfrm>
            <a:off x="380693" y="91469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35" name="Rectangle 34">
            <a:extLst>
              <a:ext uri="{FF2B5EF4-FFF2-40B4-BE49-F238E27FC236}">
                <a16:creationId xmlns:a16="http://schemas.microsoft.com/office/drawing/2014/main" id="{ED1B1B81-36CD-9D78-49C8-71B7E7E54A6F}"/>
              </a:ext>
            </a:extLst>
          </p:cNvPr>
          <p:cNvSpPr/>
          <p:nvPr userDrawn="1"/>
        </p:nvSpPr>
        <p:spPr>
          <a:xfrm>
            <a:off x="69295" y="867068"/>
            <a:ext cx="362505"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Tree>
    <p:extLst>
      <p:ext uri="{BB962C8B-B14F-4D97-AF65-F5344CB8AC3E}">
        <p14:creationId xmlns:p14="http://schemas.microsoft.com/office/powerpoint/2010/main" val="1470881603"/>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48" r:id="rId9"/>
    <p:sldLayoutId id="2147483789" r:id="rId10"/>
    <p:sldLayoutId id="2147483790" r:id="rId11"/>
    <p:sldLayoutId id="2147483754" r:id="rId12"/>
    <p:sldLayoutId id="2147483791" r:id="rId13"/>
    <p:sldLayoutId id="2147483792" r:id="rId14"/>
    <p:sldLayoutId id="2147483793" r:id="rId15"/>
    <p:sldLayoutId id="2147483794" r:id="rId16"/>
    <p:sldLayoutId id="2147483795" r:id="rId17"/>
    <p:sldLayoutId id="2147483796" r:id="rId18"/>
    <p:sldLayoutId id="2147483797" r:id="rId19"/>
    <p:sldLayoutId id="2147483798" r:id="rId20"/>
    <p:sldLayoutId id="2147483799" r:id="rId21"/>
    <p:sldLayoutId id="2147483800" r:id="rId22"/>
    <p:sldLayoutId id="2147483801" r:id="rId23"/>
    <p:sldLayoutId id="2147483802" r:id="rId24"/>
    <p:sldLayoutId id="2147483803" r:id="rId25"/>
    <p:sldLayoutId id="2147483804" r:id="rId26"/>
    <p:sldLayoutId id="2147483805" r:id="rId27"/>
  </p:sldLayoutIdLst>
  <p:hf sldNum="0" hdr="0" dt="0"/>
  <p:txStyles>
    <p:titleStyle>
      <a:lvl1pPr algn="l" defTabSz="779173" rtl="0" eaLnBrk="1" latinLnBrk="0" hangingPunct="1">
        <a:spcBef>
          <a:spcPct val="0"/>
        </a:spcBef>
        <a:buNone/>
        <a:defRPr sz="2800" b="1" i="0" kern="1200" cap="none" spc="0" baseline="0">
          <a:solidFill>
            <a:schemeClr val="tx1"/>
          </a:solidFill>
          <a:latin typeface="Apex New Bold" panose="02010600040501010103" pitchFamily="2" charset="77"/>
          <a:ea typeface="Apex New Bold" panose="02010600040501010103" pitchFamily="2" charset="77"/>
          <a:cs typeface="+mj-cs"/>
        </a:defRPr>
      </a:lvl1pPr>
    </p:titleStyle>
    <p:body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p:bodyStyle>
    <p:otherStyle>
      <a:defPPr>
        <a:defRPr lang="en-US"/>
      </a:defPPr>
      <a:lvl1pPr marL="0" algn="l" defTabSz="779173" rtl="0" eaLnBrk="1" latinLnBrk="0" hangingPunct="1">
        <a:defRPr sz="1534" kern="1200">
          <a:solidFill>
            <a:schemeClr val="tx1"/>
          </a:solidFill>
          <a:latin typeface="+mn-lt"/>
          <a:ea typeface="+mn-ea"/>
          <a:cs typeface="+mn-cs"/>
        </a:defRPr>
      </a:lvl1pPr>
      <a:lvl2pPr marL="389586" algn="l" defTabSz="779173" rtl="0" eaLnBrk="1" latinLnBrk="0" hangingPunct="1">
        <a:defRPr sz="1534" kern="1200">
          <a:solidFill>
            <a:schemeClr val="tx1"/>
          </a:solidFill>
          <a:latin typeface="+mn-lt"/>
          <a:ea typeface="+mn-ea"/>
          <a:cs typeface="+mn-cs"/>
        </a:defRPr>
      </a:lvl2pPr>
      <a:lvl3pPr marL="779173" algn="l" defTabSz="779173" rtl="0" eaLnBrk="1" latinLnBrk="0" hangingPunct="1">
        <a:defRPr sz="1534" kern="1200">
          <a:solidFill>
            <a:schemeClr val="tx1"/>
          </a:solidFill>
          <a:latin typeface="+mn-lt"/>
          <a:ea typeface="+mn-ea"/>
          <a:cs typeface="+mn-cs"/>
        </a:defRPr>
      </a:lvl3pPr>
      <a:lvl4pPr marL="1168759" algn="l" defTabSz="779173" rtl="0" eaLnBrk="1" latinLnBrk="0" hangingPunct="1">
        <a:defRPr sz="1534" kern="1200">
          <a:solidFill>
            <a:schemeClr val="tx1"/>
          </a:solidFill>
          <a:latin typeface="+mn-lt"/>
          <a:ea typeface="+mn-ea"/>
          <a:cs typeface="+mn-cs"/>
        </a:defRPr>
      </a:lvl4pPr>
      <a:lvl5pPr marL="1558345" algn="l" defTabSz="779173" rtl="0" eaLnBrk="1" latinLnBrk="0" hangingPunct="1">
        <a:defRPr sz="1534" kern="1200">
          <a:solidFill>
            <a:schemeClr val="tx1"/>
          </a:solidFill>
          <a:latin typeface="+mn-lt"/>
          <a:ea typeface="+mn-ea"/>
          <a:cs typeface="+mn-cs"/>
        </a:defRPr>
      </a:lvl5pPr>
      <a:lvl6pPr marL="1947932" algn="l" defTabSz="779173" rtl="0" eaLnBrk="1" latinLnBrk="0" hangingPunct="1">
        <a:defRPr sz="1534" kern="1200">
          <a:solidFill>
            <a:schemeClr val="tx1"/>
          </a:solidFill>
          <a:latin typeface="+mn-lt"/>
          <a:ea typeface="+mn-ea"/>
          <a:cs typeface="+mn-cs"/>
        </a:defRPr>
      </a:lvl6pPr>
      <a:lvl7pPr marL="2337518" algn="l" defTabSz="779173" rtl="0" eaLnBrk="1" latinLnBrk="0" hangingPunct="1">
        <a:defRPr sz="1534" kern="1200">
          <a:solidFill>
            <a:schemeClr val="tx1"/>
          </a:solidFill>
          <a:latin typeface="+mn-lt"/>
          <a:ea typeface="+mn-ea"/>
          <a:cs typeface="+mn-cs"/>
        </a:defRPr>
      </a:lvl7pPr>
      <a:lvl8pPr marL="2727104" algn="l" defTabSz="779173" rtl="0" eaLnBrk="1" latinLnBrk="0" hangingPunct="1">
        <a:defRPr sz="1534" kern="1200">
          <a:solidFill>
            <a:schemeClr val="tx1"/>
          </a:solidFill>
          <a:latin typeface="+mn-lt"/>
          <a:ea typeface="+mn-ea"/>
          <a:cs typeface="+mn-cs"/>
        </a:defRPr>
      </a:lvl8pPr>
      <a:lvl9pPr marL="3116691" algn="l" defTabSz="779173" rtl="0" eaLnBrk="1" latinLnBrk="0" hangingPunct="1">
        <a:defRPr sz="153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0" userDrawn="1">
          <p15:clr>
            <a:srgbClr val="F26B43"/>
          </p15:clr>
        </p15:guide>
        <p15:guide id="4" orient="horz" pos="4156" userDrawn="1">
          <p15:clr>
            <a:srgbClr val="F26B43"/>
          </p15:clr>
        </p15:guide>
        <p15:guide id="5" orient="horz" pos="2432" userDrawn="1">
          <p15:clr>
            <a:srgbClr val="F26B43"/>
          </p15:clr>
        </p15:guide>
        <p15:guide id="7" orient="horz" pos="96"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p:cNvGraphicFramePr>
          <p:nvPr userDrawn="1">
            <p:custDataLst>
              <p:tags r:id="rId24"/>
            </p:custDataLst>
            <p:extLst>
              <p:ext uri="{D42A27DB-BD31-4B8C-83A1-F6EECF244321}">
                <p14:modId xmlns:p14="http://schemas.microsoft.com/office/powerpoint/2010/main" val="1976240467"/>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25" imgW="421" imgH="420" progId="TCLayout.ActiveDocument.1">
                  <p:embed/>
                </p:oleObj>
              </mc:Choice>
              <mc:Fallback>
                <p:oleObj name="think-cell Slide" r:id="rId25" imgW="421" imgH="420" progId="TCLayout.ActiveDocument.1">
                  <p:embed/>
                  <p:pic>
                    <p:nvPicPr>
                      <p:cNvPr id="4" name="Object 3" hidden="1"/>
                      <p:cNvPicPr/>
                      <p:nvPr/>
                    </p:nvPicPr>
                    <p:blipFill>
                      <a:blip r:embed="rId26"/>
                      <a:stretch>
                        <a:fillRect/>
                      </a:stretch>
                    </p:blipFill>
                    <p:spPr>
                      <a:xfrm>
                        <a:off x="2119" y="1591"/>
                        <a:ext cx="2116" cy="1587"/>
                      </a:xfrm>
                      <a:prstGeom prst="rect">
                        <a:avLst/>
                      </a:prstGeom>
                    </p:spPr>
                  </p:pic>
                </p:oleObj>
              </mc:Fallback>
            </mc:AlternateContent>
          </a:graphicData>
        </a:graphic>
      </p:graphicFrame>
      <p:sp>
        <p:nvSpPr>
          <p:cNvPr id="5" name="Freeform 4">
            <a:extLst>
              <a:ext uri="{FF2B5EF4-FFF2-40B4-BE49-F238E27FC236}">
                <a16:creationId xmlns:a16="http://schemas.microsoft.com/office/drawing/2014/main" id="{A3145E3B-53D8-24D2-49B8-FC9BEF07CE71}"/>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6" name="Rectangle 5">
            <a:extLst>
              <a:ext uri="{FF2B5EF4-FFF2-40B4-BE49-F238E27FC236}">
                <a16:creationId xmlns:a16="http://schemas.microsoft.com/office/drawing/2014/main" id="{D5E2766E-0E28-428C-7713-F6A0FCA419FF}"/>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pic>
        <p:nvPicPr>
          <p:cNvPr id="30" name="Picture 29">
            <a:extLst>
              <a:ext uri="{FF2B5EF4-FFF2-40B4-BE49-F238E27FC236}">
                <a16:creationId xmlns:a16="http://schemas.microsoft.com/office/drawing/2014/main" id="{7D5C7BF9-16D8-40D6-A999-EF7F5D51BB3D}"/>
              </a:ext>
            </a:extLst>
          </p:cNvPr>
          <p:cNvPicPr>
            <a:picLocks noChangeAspect="1"/>
          </p:cNvPicPr>
          <p:nvPr userDrawn="1"/>
        </p:nvPicPr>
        <p:blipFill>
          <a:blip r:embed="rId27" cstate="email">
            <a:extLst>
              <a:ext uri="{28A0092B-C50C-407E-A947-70E740481C1C}">
                <a14:useLocalDpi xmlns:a14="http://schemas.microsoft.com/office/drawing/2010/main"/>
              </a:ext>
            </a:extLst>
          </a:blip>
          <a:stretch>
            <a:fillRect/>
          </a:stretch>
        </p:blipFill>
        <p:spPr>
          <a:xfrm>
            <a:off x="10748705" y="97417"/>
            <a:ext cx="1164970" cy="793830"/>
          </a:xfrm>
          <a:prstGeom prst="rect">
            <a:avLst/>
          </a:prstGeom>
        </p:spPr>
      </p:pic>
      <p:pic>
        <p:nvPicPr>
          <p:cNvPr id="11" name="Picture 10">
            <a:extLst>
              <a:ext uri="{FF2B5EF4-FFF2-40B4-BE49-F238E27FC236}">
                <a16:creationId xmlns:a16="http://schemas.microsoft.com/office/drawing/2014/main" id="{A2E2360C-078C-490E-BBC6-9FE756D5BFC1}"/>
              </a:ext>
            </a:extLst>
          </p:cNvPr>
          <p:cNvPicPr>
            <a:picLocks noChangeAspect="1"/>
          </p:cNvPicPr>
          <p:nvPr userDrawn="1"/>
        </p:nvPicPr>
        <p:blipFill>
          <a:blip r:embed="rId28"/>
          <a:stretch>
            <a:fillRect/>
          </a:stretch>
        </p:blipFill>
        <p:spPr>
          <a:xfrm>
            <a:off x="-4036" y="-1033"/>
            <a:ext cx="501343" cy="956050"/>
          </a:xfrm>
          <a:prstGeom prst="rect">
            <a:avLst/>
          </a:prstGeom>
        </p:spPr>
      </p:pic>
    </p:spTree>
    <p:extLst>
      <p:ext uri="{BB962C8B-B14F-4D97-AF65-F5344CB8AC3E}">
        <p14:creationId xmlns:p14="http://schemas.microsoft.com/office/powerpoint/2010/main" val="3900575658"/>
      </p:ext>
    </p:extLst>
  </p:cSld>
  <p:clrMap bg1="lt1" tx1="dk1" bg2="lt2" tx2="dk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 id="2147483820" r:id="rId10"/>
    <p:sldLayoutId id="2147483821" r:id="rId11"/>
    <p:sldLayoutId id="2147483822" r:id="rId12"/>
    <p:sldLayoutId id="2147483823" r:id="rId13"/>
    <p:sldLayoutId id="2147483824" r:id="rId14"/>
    <p:sldLayoutId id="2147483825" r:id="rId15"/>
    <p:sldLayoutId id="2147483826" r:id="rId16"/>
    <p:sldLayoutId id="2147483827" r:id="rId17"/>
    <p:sldLayoutId id="2147483828" r:id="rId18"/>
    <p:sldLayoutId id="2147483829" r:id="rId19"/>
    <p:sldLayoutId id="2147483830" r:id="rId20"/>
    <p:sldLayoutId id="2147483831" r:id="rId21"/>
    <p:sldLayoutId id="2147483832" r:id="rId22"/>
  </p:sldLayoutIdLst>
  <p:hf hdr="0" ftr="0" dt="0"/>
  <p:txStyles>
    <p:titleStyle>
      <a:lvl1pPr algn="l" defTabSz="779173" rtl="0" eaLnBrk="1" latinLnBrk="0" hangingPunct="1">
        <a:spcBef>
          <a:spcPct val="0"/>
        </a:spcBef>
        <a:buNone/>
        <a:defRPr sz="2800" b="1" i="0" kern="1200" cap="none" spc="0" baseline="0">
          <a:solidFill>
            <a:schemeClr val="tx1"/>
          </a:solidFill>
          <a:latin typeface="Apex New Bold" panose="02010600040501010103" pitchFamily="2" charset="77"/>
          <a:ea typeface="Apex New Bold" panose="02010600040501010103" pitchFamily="2" charset="77"/>
          <a:cs typeface="+mj-cs"/>
        </a:defRPr>
      </a:lvl1pPr>
    </p:titleStyle>
    <p:body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p:bodyStyle>
    <p:otherStyle>
      <a:defPPr>
        <a:defRPr lang="en-US"/>
      </a:defPPr>
      <a:lvl1pPr marL="0" algn="l" defTabSz="779173" rtl="0" eaLnBrk="1" latinLnBrk="0" hangingPunct="1">
        <a:defRPr sz="1534" kern="1200">
          <a:solidFill>
            <a:schemeClr val="tx1"/>
          </a:solidFill>
          <a:latin typeface="+mn-lt"/>
          <a:ea typeface="+mn-ea"/>
          <a:cs typeface="+mn-cs"/>
        </a:defRPr>
      </a:lvl1pPr>
      <a:lvl2pPr marL="389586" algn="l" defTabSz="779173" rtl="0" eaLnBrk="1" latinLnBrk="0" hangingPunct="1">
        <a:defRPr sz="1534" kern="1200">
          <a:solidFill>
            <a:schemeClr val="tx1"/>
          </a:solidFill>
          <a:latin typeface="+mn-lt"/>
          <a:ea typeface="+mn-ea"/>
          <a:cs typeface="+mn-cs"/>
        </a:defRPr>
      </a:lvl2pPr>
      <a:lvl3pPr marL="779173" algn="l" defTabSz="779173" rtl="0" eaLnBrk="1" latinLnBrk="0" hangingPunct="1">
        <a:defRPr sz="1534" kern="1200">
          <a:solidFill>
            <a:schemeClr val="tx1"/>
          </a:solidFill>
          <a:latin typeface="+mn-lt"/>
          <a:ea typeface="+mn-ea"/>
          <a:cs typeface="+mn-cs"/>
        </a:defRPr>
      </a:lvl3pPr>
      <a:lvl4pPr marL="1168759" algn="l" defTabSz="779173" rtl="0" eaLnBrk="1" latinLnBrk="0" hangingPunct="1">
        <a:defRPr sz="1534" kern="1200">
          <a:solidFill>
            <a:schemeClr val="tx1"/>
          </a:solidFill>
          <a:latin typeface="+mn-lt"/>
          <a:ea typeface="+mn-ea"/>
          <a:cs typeface="+mn-cs"/>
        </a:defRPr>
      </a:lvl4pPr>
      <a:lvl5pPr marL="1558345" algn="l" defTabSz="779173" rtl="0" eaLnBrk="1" latinLnBrk="0" hangingPunct="1">
        <a:defRPr sz="1534" kern="1200">
          <a:solidFill>
            <a:schemeClr val="tx1"/>
          </a:solidFill>
          <a:latin typeface="+mn-lt"/>
          <a:ea typeface="+mn-ea"/>
          <a:cs typeface="+mn-cs"/>
        </a:defRPr>
      </a:lvl5pPr>
      <a:lvl6pPr marL="1947932" algn="l" defTabSz="779173" rtl="0" eaLnBrk="1" latinLnBrk="0" hangingPunct="1">
        <a:defRPr sz="1534" kern="1200">
          <a:solidFill>
            <a:schemeClr val="tx1"/>
          </a:solidFill>
          <a:latin typeface="+mn-lt"/>
          <a:ea typeface="+mn-ea"/>
          <a:cs typeface="+mn-cs"/>
        </a:defRPr>
      </a:lvl6pPr>
      <a:lvl7pPr marL="2337518" algn="l" defTabSz="779173" rtl="0" eaLnBrk="1" latinLnBrk="0" hangingPunct="1">
        <a:defRPr sz="1534" kern="1200">
          <a:solidFill>
            <a:schemeClr val="tx1"/>
          </a:solidFill>
          <a:latin typeface="+mn-lt"/>
          <a:ea typeface="+mn-ea"/>
          <a:cs typeface="+mn-cs"/>
        </a:defRPr>
      </a:lvl7pPr>
      <a:lvl8pPr marL="2727104" algn="l" defTabSz="779173" rtl="0" eaLnBrk="1" latinLnBrk="0" hangingPunct="1">
        <a:defRPr sz="1534" kern="1200">
          <a:solidFill>
            <a:schemeClr val="tx1"/>
          </a:solidFill>
          <a:latin typeface="+mn-lt"/>
          <a:ea typeface="+mn-ea"/>
          <a:cs typeface="+mn-cs"/>
        </a:defRPr>
      </a:lvl8pPr>
      <a:lvl9pPr marL="3116691" algn="l" defTabSz="779173" rtl="0" eaLnBrk="1" latinLnBrk="0" hangingPunct="1">
        <a:defRPr sz="153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0">
          <p15:clr>
            <a:srgbClr val="F26B43"/>
          </p15:clr>
        </p15:guide>
        <p15:guide id="4" orient="horz" pos="4156">
          <p15:clr>
            <a:srgbClr val="F26B43"/>
          </p15:clr>
        </p15:guide>
        <p15:guide id="5" orient="horz" pos="2432">
          <p15:clr>
            <a:srgbClr val="F26B43"/>
          </p15:clr>
        </p15:guide>
        <p15:guide id="7" orient="horz" pos="9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rc 1">
            <a:extLst>
              <a:ext uri="{FF2B5EF4-FFF2-40B4-BE49-F238E27FC236}">
                <a16:creationId xmlns:a16="http://schemas.microsoft.com/office/drawing/2014/main" id="{50511ADB-D344-B581-2B56-4B8EB39F494C}"/>
              </a:ext>
            </a:extLst>
          </p:cNvPr>
          <p:cNvSpPr/>
          <p:nvPr userDrawn="1"/>
        </p:nvSpPr>
        <p:spPr>
          <a:xfrm>
            <a:off x="11802526" y="6079052"/>
            <a:ext cx="778947" cy="778947"/>
          </a:xfrm>
          <a:prstGeom prst="arc">
            <a:avLst>
              <a:gd name="adj1" fmla="val 5389812"/>
              <a:gd name="adj2" fmla="val 16182730"/>
            </a:avLst>
          </a:prstGeom>
          <a:solidFill>
            <a:srgbClr val="E63C2B"/>
          </a:solidFill>
          <a:ln w="15875" cap="rnd">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b="0" i="0" dirty="0">
              <a:latin typeface="Apex New Book" panose="02010600040501010103" pitchFamily="2" charset="77"/>
            </a:endParaRPr>
          </a:p>
        </p:txBody>
      </p:sp>
      <p:graphicFrame>
        <p:nvGraphicFramePr>
          <p:cNvPr id="4" name="Object 3" hidden="1"/>
          <p:cNvGraphicFramePr>
            <a:graphicFrameLocks noChangeAspect="1"/>
          </p:cNvGraphicFramePr>
          <p:nvPr userDrawn="1">
            <p:custDataLst>
              <p:tags r:id="rId22"/>
            </p:custDataLst>
            <p:extLst>
              <p:ext uri="{D42A27DB-BD31-4B8C-83A1-F6EECF244321}">
                <p14:modId xmlns:p14="http://schemas.microsoft.com/office/powerpoint/2010/main" val="2044784501"/>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23" imgW="421" imgH="420" progId="TCLayout.ActiveDocument.1">
                  <p:embed/>
                </p:oleObj>
              </mc:Choice>
              <mc:Fallback>
                <p:oleObj name="think-cell Slide" r:id="rId23" imgW="421" imgH="420" progId="TCLayout.ActiveDocument.1">
                  <p:embed/>
                  <p:pic>
                    <p:nvPicPr>
                      <p:cNvPr id="4" name="Object 3" hidden="1"/>
                      <p:cNvPicPr/>
                      <p:nvPr/>
                    </p:nvPicPr>
                    <p:blipFill>
                      <a:blip r:embed="rId24"/>
                      <a:stretch>
                        <a:fillRect/>
                      </a:stretch>
                    </p:blipFill>
                    <p:spPr>
                      <a:xfrm>
                        <a:off x="2119" y="1591"/>
                        <a:ext cx="2116" cy="1587"/>
                      </a:xfrm>
                      <a:prstGeom prst="rect">
                        <a:avLst/>
                      </a:prstGeom>
                    </p:spPr>
                  </p:pic>
                </p:oleObj>
              </mc:Fallback>
            </mc:AlternateContent>
          </a:graphicData>
        </a:graphic>
      </p:graphicFrame>
      <p:sp>
        <p:nvSpPr>
          <p:cNvPr id="6" name="Rectangle 5">
            <a:extLst>
              <a:ext uri="{FF2B5EF4-FFF2-40B4-BE49-F238E27FC236}">
                <a16:creationId xmlns:a16="http://schemas.microsoft.com/office/drawing/2014/main" id="{D5E2766E-0E28-428C-7713-F6A0FCA419FF}"/>
              </a:ext>
            </a:extLst>
          </p:cNvPr>
          <p:cNvSpPr/>
          <p:nvPr userDrawn="1"/>
        </p:nvSpPr>
        <p:spPr>
          <a:xfrm>
            <a:off x="11605882" y="6361367"/>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0" i="0" smtClean="0">
                <a:solidFill>
                  <a:schemeClr val="bg1"/>
                </a:solidFill>
                <a:latin typeface="Apex New Book" panose="02010600040501010103" pitchFamily="2" charset="77"/>
              </a:rPr>
              <a:pPr algn="r" fontAlgn="auto">
                <a:spcBef>
                  <a:spcPts val="0"/>
                </a:spcBef>
                <a:spcAft>
                  <a:spcPts val="0"/>
                </a:spcAft>
              </a:pPr>
              <a:t>‹#›</a:t>
            </a:fld>
            <a:endParaRPr lang="en-ZA" sz="767" b="0" i="0" dirty="0">
              <a:solidFill>
                <a:schemeClr val="bg1"/>
              </a:solidFill>
              <a:latin typeface="Apex New Book" panose="02010600040501010103" pitchFamily="2" charset="77"/>
            </a:endParaRPr>
          </a:p>
        </p:txBody>
      </p:sp>
      <p:pic>
        <p:nvPicPr>
          <p:cNvPr id="3" name="Picture 2">
            <a:extLst>
              <a:ext uri="{FF2B5EF4-FFF2-40B4-BE49-F238E27FC236}">
                <a16:creationId xmlns:a16="http://schemas.microsoft.com/office/drawing/2014/main" id="{E5342909-EEA3-22BC-20EC-DD8352F176C2}"/>
              </a:ext>
            </a:extLst>
          </p:cNvPr>
          <p:cNvPicPr>
            <a:picLocks noChangeAspect="1"/>
          </p:cNvPicPr>
          <p:nvPr userDrawn="1"/>
        </p:nvPicPr>
        <p:blipFill>
          <a:blip r:embed="rId25" cstate="email">
            <a:extLst>
              <a:ext uri="{28A0092B-C50C-407E-A947-70E740481C1C}">
                <a14:useLocalDpi xmlns:a14="http://schemas.microsoft.com/office/drawing/2010/main"/>
              </a:ext>
            </a:extLst>
          </a:blip>
          <a:stretch>
            <a:fillRect/>
          </a:stretch>
        </p:blipFill>
        <p:spPr>
          <a:xfrm>
            <a:off x="10871531" y="260005"/>
            <a:ext cx="1074254" cy="732014"/>
          </a:xfrm>
          <a:prstGeom prst="rect">
            <a:avLst/>
          </a:prstGeom>
        </p:spPr>
      </p:pic>
      <p:pic>
        <p:nvPicPr>
          <p:cNvPr id="7" name="Picture 6">
            <a:extLst>
              <a:ext uri="{FF2B5EF4-FFF2-40B4-BE49-F238E27FC236}">
                <a16:creationId xmlns:a16="http://schemas.microsoft.com/office/drawing/2014/main" id="{A5EE96F9-CD96-1451-EF8B-79A544193ECB}"/>
              </a:ext>
            </a:extLst>
          </p:cNvPr>
          <p:cNvPicPr>
            <a:picLocks noChangeAspect="1"/>
          </p:cNvPicPr>
          <p:nvPr userDrawn="1"/>
        </p:nvPicPr>
        <p:blipFill>
          <a:blip r:embed="rId26">
            <a:extLst>
              <a:ext uri="{28A0092B-C50C-407E-A947-70E740481C1C}">
                <a14:useLocalDpi xmlns:a14="http://schemas.microsoft.com/office/drawing/2010/main" val="0"/>
              </a:ext>
            </a:extLst>
          </a:blip>
          <a:srcRect r="34118" b="85665"/>
          <a:stretch/>
        </p:blipFill>
        <p:spPr>
          <a:xfrm rot="5400000">
            <a:off x="-1249977" y="4912782"/>
            <a:ext cx="3195197" cy="695242"/>
          </a:xfrm>
          <a:prstGeom prst="rect">
            <a:avLst/>
          </a:prstGeom>
        </p:spPr>
      </p:pic>
    </p:spTree>
    <p:extLst>
      <p:ext uri="{BB962C8B-B14F-4D97-AF65-F5344CB8AC3E}">
        <p14:creationId xmlns:p14="http://schemas.microsoft.com/office/powerpoint/2010/main" val="3194377459"/>
      </p:ext>
    </p:extLst>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 id="2147483844" r:id="rId11"/>
    <p:sldLayoutId id="2147483845" r:id="rId12"/>
    <p:sldLayoutId id="2147483846" r:id="rId13"/>
    <p:sldLayoutId id="2147483847" r:id="rId14"/>
    <p:sldLayoutId id="2147483848" r:id="rId15"/>
    <p:sldLayoutId id="2147483849" r:id="rId16"/>
    <p:sldLayoutId id="2147483850" r:id="rId17"/>
    <p:sldLayoutId id="2147483851" r:id="rId18"/>
    <p:sldLayoutId id="2147483852" r:id="rId19"/>
    <p:sldLayoutId id="2147483853" r:id="rId20"/>
  </p:sldLayoutIdLst>
  <p:hf hdr="0" ftr="0" dt="0"/>
  <p:txStyles>
    <p:titleStyle>
      <a:lvl1pPr algn="l" defTabSz="779173" rtl="0" eaLnBrk="1" latinLnBrk="0" hangingPunct="1">
        <a:spcBef>
          <a:spcPct val="0"/>
        </a:spcBef>
        <a:buNone/>
        <a:defRPr sz="2800" b="1" i="0" kern="1200" cap="none" spc="0" baseline="0">
          <a:solidFill>
            <a:schemeClr val="tx1"/>
          </a:solidFill>
          <a:latin typeface="Apex New Bold" panose="02010600040501010103" pitchFamily="2" charset="77"/>
          <a:ea typeface="Apex New Bold" panose="02010600040501010103" pitchFamily="2" charset="77"/>
          <a:cs typeface="+mj-cs"/>
        </a:defRPr>
      </a:lvl1pPr>
    </p:titleStyle>
    <p:body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p:bodyStyle>
    <p:otherStyle>
      <a:defPPr>
        <a:defRPr lang="en-US"/>
      </a:defPPr>
      <a:lvl1pPr marL="0" algn="l" defTabSz="779173" rtl="0" eaLnBrk="1" latinLnBrk="0" hangingPunct="1">
        <a:defRPr sz="1534" kern="1200">
          <a:solidFill>
            <a:schemeClr val="tx1"/>
          </a:solidFill>
          <a:latin typeface="+mn-lt"/>
          <a:ea typeface="+mn-ea"/>
          <a:cs typeface="+mn-cs"/>
        </a:defRPr>
      </a:lvl1pPr>
      <a:lvl2pPr marL="389586" algn="l" defTabSz="779173" rtl="0" eaLnBrk="1" latinLnBrk="0" hangingPunct="1">
        <a:defRPr sz="1534" kern="1200">
          <a:solidFill>
            <a:schemeClr val="tx1"/>
          </a:solidFill>
          <a:latin typeface="+mn-lt"/>
          <a:ea typeface="+mn-ea"/>
          <a:cs typeface="+mn-cs"/>
        </a:defRPr>
      </a:lvl2pPr>
      <a:lvl3pPr marL="779173" algn="l" defTabSz="779173" rtl="0" eaLnBrk="1" latinLnBrk="0" hangingPunct="1">
        <a:defRPr sz="1534" kern="1200">
          <a:solidFill>
            <a:schemeClr val="tx1"/>
          </a:solidFill>
          <a:latin typeface="+mn-lt"/>
          <a:ea typeface="+mn-ea"/>
          <a:cs typeface="+mn-cs"/>
        </a:defRPr>
      </a:lvl3pPr>
      <a:lvl4pPr marL="1168759" algn="l" defTabSz="779173" rtl="0" eaLnBrk="1" latinLnBrk="0" hangingPunct="1">
        <a:defRPr sz="1534" kern="1200">
          <a:solidFill>
            <a:schemeClr val="tx1"/>
          </a:solidFill>
          <a:latin typeface="+mn-lt"/>
          <a:ea typeface="+mn-ea"/>
          <a:cs typeface="+mn-cs"/>
        </a:defRPr>
      </a:lvl4pPr>
      <a:lvl5pPr marL="1558345" algn="l" defTabSz="779173" rtl="0" eaLnBrk="1" latinLnBrk="0" hangingPunct="1">
        <a:defRPr sz="1534" kern="1200">
          <a:solidFill>
            <a:schemeClr val="tx1"/>
          </a:solidFill>
          <a:latin typeface="+mn-lt"/>
          <a:ea typeface="+mn-ea"/>
          <a:cs typeface="+mn-cs"/>
        </a:defRPr>
      </a:lvl5pPr>
      <a:lvl6pPr marL="1947932" algn="l" defTabSz="779173" rtl="0" eaLnBrk="1" latinLnBrk="0" hangingPunct="1">
        <a:defRPr sz="1534" kern="1200">
          <a:solidFill>
            <a:schemeClr val="tx1"/>
          </a:solidFill>
          <a:latin typeface="+mn-lt"/>
          <a:ea typeface="+mn-ea"/>
          <a:cs typeface="+mn-cs"/>
        </a:defRPr>
      </a:lvl6pPr>
      <a:lvl7pPr marL="2337518" algn="l" defTabSz="779173" rtl="0" eaLnBrk="1" latinLnBrk="0" hangingPunct="1">
        <a:defRPr sz="1534" kern="1200">
          <a:solidFill>
            <a:schemeClr val="tx1"/>
          </a:solidFill>
          <a:latin typeface="+mn-lt"/>
          <a:ea typeface="+mn-ea"/>
          <a:cs typeface="+mn-cs"/>
        </a:defRPr>
      </a:lvl7pPr>
      <a:lvl8pPr marL="2727104" algn="l" defTabSz="779173" rtl="0" eaLnBrk="1" latinLnBrk="0" hangingPunct="1">
        <a:defRPr sz="1534" kern="1200">
          <a:solidFill>
            <a:schemeClr val="tx1"/>
          </a:solidFill>
          <a:latin typeface="+mn-lt"/>
          <a:ea typeface="+mn-ea"/>
          <a:cs typeface="+mn-cs"/>
        </a:defRPr>
      </a:lvl8pPr>
      <a:lvl9pPr marL="3116691" algn="l" defTabSz="779173" rtl="0" eaLnBrk="1" latinLnBrk="0" hangingPunct="1">
        <a:defRPr sz="153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0">
          <p15:clr>
            <a:srgbClr val="F26B43"/>
          </p15:clr>
        </p15:guide>
        <p15:guide id="4" orient="horz" pos="4156">
          <p15:clr>
            <a:srgbClr val="F26B43"/>
          </p15:clr>
        </p15:guide>
        <p15:guide id="5" orient="horz" pos="2432">
          <p15:clr>
            <a:srgbClr val="F26B43"/>
          </p15:clr>
        </p15:guide>
        <p15:guide id="7" orient="horz" pos="96">
          <p15:clr>
            <a:srgbClr val="F26B43"/>
          </p15:clr>
        </p15:guide>
        <p15:guide id="8" pos="438">
          <p15:clr>
            <a:srgbClr val="F26B43"/>
          </p15:clr>
        </p15:guide>
        <p15:guide id="9" pos="7514">
          <p15:clr>
            <a:srgbClr val="F26B43"/>
          </p15:clr>
        </p15:guide>
        <p15:guide id="10" orient="horz" pos="368">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p:cNvGraphicFramePr>
          <p:nvPr userDrawn="1">
            <p:custDataLst>
              <p:tags r:id="rId45"/>
            </p:custDataLst>
            <p:extLst>
              <p:ext uri="{D42A27DB-BD31-4B8C-83A1-F6EECF244321}">
                <p14:modId xmlns:p14="http://schemas.microsoft.com/office/powerpoint/2010/main" val="1545146988"/>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46" imgW="421" imgH="420" progId="TCLayout.ActiveDocument.1">
                  <p:embed/>
                </p:oleObj>
              </mc:Choice>
              <mc:Fallback>
                <p:oleObj name="think-cell Slide" r:id="rId46" imgW="421" imgH="420" progId="TCLayout.ActiveDocument.1">
                  <p:embed/>
                  <p:pic>
                    <p:nvPicPr>
                      <p:cNvPr id="4" name="Object 3" hidden="1"/>
                      <p:cNvPicPr/>
                      <p:nvPr/>
                    </p:nvPicPr>
                    <p:blipFill>
                      <a:blip r:embed="rId47"/>
                      <a:stretch>
                        <a:fillRect/>
                      </a:stretch>
                    </p:blipFill>
                    <p:spPr>
                      <a:xfrm>
                        <a:off x="2119" y="1591"/>
                        <a:ext cx="2116" cy="1587"/>
                      </a:xfrm>
                      <a:prstGeom prst="rect">
                        <a:avLst/>
                      </a:prstGeom>
                    </p:spPr>
                  </p:pic>
                </p:oleObj>
              </mc:Fallback>
            </mc:AlternateContent>
          </a:graphicData>
        </a:graphic>
      </p:graphicFrame>
      <p:sp>
        <p:nvSpPr>
          <p:cNvPr id="5" name="Freeform 4">
            <a:extLst>
              <a:ext uri="{FF2B5EF4-FFF2-40B4-BE49-F238E27FC236}">
                <a16:creationId xmlns:a16="http://schemas.microsoft.com/office/drawing/2014/main" id="{A3145E3B-53D8-24D2-49B8-FC9BEF07CE71}"/>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6" name="Rectangle 5">
            <a:extLst>
              <a:ext uri="{FF2B5EF4-FFF2-40B4-BE49-F238E27FC236}">
                <a16:creationId xmlns:a16="http://schemas.microsoft.com/office/drawing/2014/main" id="{D5E2766E-0E28-428C-7713-F6A0FCA419FF}"/>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7" name="Graphic 64">
            <a:extLst>
              <a:ext uri="{FF2B5EF4-FFF2-40B4-BE49-F238E27FC236}">
                <a16:creationId xmlns:a16="http://schemas.microsoft.com/office/drawing/2014/main" id="{238245C2-535F-687F-738F-83FEEB859035}"/>
              </a:ext>
            </a:extLst>
          </p:cNvPr>
          <p:cNvSpPr/>
          <p:nvPr userDrawn="1"/>
        </p:nvSpPr>
        <p:spPr>
          <a:xfrm>
            <a:off x="209511" y="825398"/>
            <a:ext cx="10134961" cy="647434"/>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 name="connsiteX0" fmla="*/ 14996512 w 14996512"/>
              <a:gd name="connsiteY0" fmla="*/ 19893 h 963549"/>
              <a:gd name="connsiteX1" fmla="*/ 439579 w 14996512"/>
              <a:gd name="connsiteY1" fmla="*/ 0 h 963549"/>
              <a:gd name="connsiteX2" fmla="*/ 399955 w 14996512"/>
              <a:gd name="connsiteY2" fmla="*/ 72009 h 963549"/>
              <a:gd name="connsiteX3" fmla="*/ 351377 w 14996512"/>
              <a:gd name="connsiteY3" fmla="*/ 72390 h 963549"/>
              <a:gd name="connsiteX4" fmla="*/ 307467 w 14996512"/>
              <a:gd name="connsiteY4" fmla="*/ 0 h 963549"/>
              <a:gd name="connsiteX5" fmla="*/ 118967 w 14996512"/>
              <a:gd name="connsiteY5" fmla="*/ 0 h 963549"/>
              <a:gd name="connsiteX6" fmla="*/ 0 w 14996512"/>
              <a:gd name="connsiteY6" fmla="*/ 199739 h 963549"/>
              <a:gd name="connsiteX7" fmla="*/ 0 w 14996512"/>
              <a:gd name="connsiteY7" fmla="*/ 342138 h 963549"/>
              <a:gd name="connsiteX8" fmla="*/ 78296 w 14996512"/>
              <a:gd name="connsiteY8" fmla="*/ 463772 h 963549"/>
              <a:gd name="connsiteX9" fmla="*/ 204216 w 14996512"/>
              <a:gd name="connsiteY9" fmla="*/ 463772 h 963549"/>
              <a:gd name="connsiteX10" fmla="*/ 219647 w 14996512"/>
              <a:gd name="connsiteY10" fmla="*/ 437007 h 963549"/>
              <a:gd name="connsiteX11" fmla="*/ 381000 w 14996512"/>
              <a:gd name="connsiteY11" fmla="*/ 437007 h 963549"/>
              <a:gd name="connsiteX12" fmla="*/ 399288 w 14996512"/>
              <a:gd name="connsiteY12" fmla="*/ 469773 h 963549"/>
              <a:gd name="connsiteX13" fmla="*/ 399288 w 14996512"/>
              <a:gd name="connsiteY13" fmla="*/ 568071 h 963549"/>
              <a:gd name="connsiteX14" fmla="*/ 434245 w 14996512"/>
              <a:gd name="connsiteY14" fmla="*/ 628841 h 963549"/>
              <a:gd name="connsiteX15" fmla="*/ 434054 w 14996512"/>
              <a:gd name="connsiteY15" fmla="*/ 693325 h 963549"/>
              <a:gd name="connsiteX16" fmla="*/ 492728 w 14996512"/>
              <a:gd name="connsiteY16" fmla="*/ 800005 h 963549"/>
              <a:gd name="connsiteX17" fmla="*/ 492728 w 14996512"/>
              <a:gd name="connsiteY17" fmla="*/ 884873 h 963549"/>
              <a:gd name="connsiteX18" fmla="*/ 559118 w 14996512"/>
              <a:gd name="connsiteY18" fmla="*/ 962978 h 963549"/>
              <a:gd name="connsiteX19" fmla="*/ 645414 w 14996512"/>
              <a:gd name="connsiteY19" fmla="*/ 963549 h 963549"/>
              <a:gd name="connsiteX20" fmla="*/ 688372 w 14996512"/>
              <a:gd name="connsiteY20" fmla="*/ 892112 h 963549"/>
              <a:gd name="connsiteX21" fmla="*/ 688372 w 14996512"/>
              <a:gd name="connsiteY21" fmla="*/ 837914 h 963549"/>
              <a:gd name="connsiteX22" fmla="*/ 784479 w 14996512"/>
              <a:gd name="connsiteY22" fmla="*/ 687229 h 963549"/>
              <a:gd name="connsiteX23" fmla="*/ 784479 w 14996512"/>
              <a:gd name="connsiteY23" fmla="*/ 586169 h 963549"/>
              <a:gd name="connsiteX24" fmla="*/ 831152 w 14996512"/>
              <a:gd name="connsiteY24" fmla="*/ 512636 h 963549"/>
              <a:gd name="connsiteX25" fmla="*/ 886968 w 14996512"/>
              <a:gd name="connsiteY25" fmla="*/ 513207 h 963549"/>
              <a:gd name="connsiteX26" fmla="*/ 979075 w 14996512"/>
              <a:gd name="connsiteY26" fmla="*/ 352139 h 963549"/>
              <a:gd name="connsiteX27" fmla="*/ 809530 w 14996512"/>
              <a:gd name="connsiteY27" fmla="*/ 352139 h 963549"/>
              <a:gd name="connsiteX28" fmla="*/ 761333 w 14996512"/>
              <a:gd name="connsiteY28" fmla="*/ 269367 h 963549"/>
              <a:gd name="connsiteX29" fmla="*/ 761429 w 14996512"/>
              <a:gd name="connsiteY29" fmla="*/ 189357 h 963549"/>
              <a:gd name="connsiteX30" fmla="*/ 681419 w 14996512"/>
              <a:gd name="connsiteY30" fmla="*/ 77438 h 963549"/>
              <a:gd name="connsiteX31" fmla="*/ 655511 w 14996512"/>
              <a:gd name="connsiteY31" fmla="*/ 77438 h 963549"/>
              <a:gd name="connsiteX32" fmla="*/ 487299 w 14996512"/>
              <a:gd name="connsiteY32" fmla="*/ 77438 h 963549"/>
              <a:gd name="connsiteX33" fmla="*/ 443293 w 14996512"/>
              <a:gd name="connsiteY33" fmla="*/ 153448 h 963549"/>
              <a:gd name="connsiteX34" fmla="*/ 316421 w 14996512"/>
              <a:gd name="connsiteY34" fmla="*/ 153448 h 963549"/>
              <a:gd name="connsiteX35" fmla="*/ 265843 w 14996512"/>
              <a:gd name="connsiteY35" fmla="*/ 67056 h 963549"/>
              <a:gd name="connsiteX36" fmla="*/ 159639 w 14996512"/>
              <a:gd name="connsiteY36" fmla="*/ 67056 h 963549"/>
              <a:gd name="connsiteX37" fmla="*/ 71914 w 14996512"/>
              <a:gd name="connsiteY37" fmla="*/ 225457 h 963549"/>
              <a:gd name="connsiteX38" fmla="*/ 71914 w 14996512"/>
              <a:gd name="connsiteY38" fmla="*/ 311753 h 963549"/>
              <a:gd name="connsiteX39" fmla="*/ 121825 w 14996512"/>
              <a:gd name="connsiteY39" fmla="*/ 393192 h 963549"/>
              <a:gd name="connsiteX40" fmla="*/ 160687 w 14996512"/>
              <a:gd name="connsiteY40" fmla="*/ 393192 h 963549"/>
              <a:gd name="connsiteX41" fmla="*/ 173260 w 14996512"/>
              <a:gd name="connsiteY41" fmla="*/ 370332 h 963549"/>
              <a:gd name="connsiteX42" fmla="*/ 416433 w 14996512"/>
              <a:gd name="connsiteY42" fmla="*/ 370332 h 963549"/>
              <a:gd name="connsiteX43" fmla="*/ 465392 w 14996512"/>
              <a:gd name="connsiteY43" fmla="*/ 455676 h 963549"/>
              <a:gd name="connsiteX44" fmla="*/ 465392 w 14996512"/>
              <a:gd name="connsiteY44" fmla="*/ 556736 h 963549"/>
              <a:gd name="connsiteX45" fmla="*/ 500443 w 14996512"/>
              <a:gd name="connsiteY45" fmla="*/ 616839 h 963549"/>
              <a:gd name="connsiteX46" fmla="*/ 500443 w 14996512"/>
              <a:gd name="connsiteY46" fmla="*/ 678275 h 963549"/>
              <a:gd name="connsiteX47" fmla="*/ 563309 w 14996512"/>
              <a:gd name="connsiteY47" fmla="*/ 783527 h 963549"/>
              <a:gd name="connsiteX48" fmla="*/ 563309 w 14996512"/>
              <a:gd name="connsiteY48" fmla="*/ 847344 h 963549"/>
              <a:gd name="connsiteX49" fmla="*/ 594932 w 14996512"/>
              <a:gd name="connsiteY49" fmla="*/ 888492 h 963549"/>
              <a:gd name="connsiteX50" fmla="*/ 609124 w 14996512"/>
              <a:gd name="connsiteY50" fmla="*/ 888492 h 963549"/>
              <a:gd name="connsiteX51" fmla="*/ 628460 w 14996512"/>
              <a:gd name="connsiteY51" fmla="*/ 856488 h 963549"/>
              <a:gd name="connsiteX52" fmla="*/ 628460 w 14996512"/>
              <a:gd name="connsiteY52" fmla="*/ 810292 h 963549"/>
              <a:gd name="connsiteX53" fmla="*/ 717899 w 14996512"/>
              <a:gd name="connsiteY53" fmla="*/ 667226 h 963549"/>
              <a:gd name="connsiteX54" fmla="*/ 718566 w 14996512"/>
              <a:gd name="connsiteY54" fmla="*/ 556165 h 963549"/>
              <a:gd name="connsiteX55" fmla="*/ 790956 w 14996512"/>
              <a:gd name="connsiteY55" fmla="*/ 448056 h 963549"/>
              <a:gd name="connsiteX56" fmla="*/ 843725 w 14996512"/>
              <a:gd name="connsiteY56" fmla="*/ 447770 h 963549"/>
              <a:gd name="connsiteX57" fmla="*/ 861060 w 14996512"/>
              <a:gd name="connsiteY57" fmla="*/ 419957 h 963549"/>
              <a:gd name="connsiteX58" fmla="*/ 767239 w 14996512"/>
              <a:gd name="connsiteY58" fmla="*/ 419957 h 963549"/>
              <a:gd name="connsiteX59" fmla="*/ 691229 w 14996512"/>
              <a:gd name="connsiteY59" fmla="*/ 291370 h 963549"/>
              <a:gd name="connsiteX60" fmla="*/ 689229 w 14996512"/>
              <a:gd name="connsiteY60" fmla="*/ 210407 h 963549"/>
              <a:gd name="connsiteX61" fmla="*/ 640271 w 14996512"/>
              <a:gd name="connsiteY61" fmla="*/ 144399 h 963549"/>
              <a:gd name="connsiteX62" fmla="*/ 532352 w 14996512"/>
              <a:gd name="connsiteY62" fmla="*/ 143447 h 963549"/>
              <a:gd name="connsiteX63" fmla="*/ 483108 w 14996512"/>
              <a:gd name="connsiteY63" fmla="*/ 228410 h 963549"/>
              <a:gd name="connsiteX64" fmla="*/ 271082 w 14996512"/>
              <a:gd name="connsiteY64" fmla="*/ 228410 h 963549"/>
              <a:gd name="connsiteX65" fmla="*/ 227743 w 14996512"/>
              <a:gd name="connsiteY65" fmla="*/ 156782 h 963549"/>
              <a:gd name="connsiteX66" fmla="*/ 200216 w 14996512"/>
              <a:gd name="connsiteY66" fmla="*/ 156782 h 963549"/>
              <a:gd name="connsiteX67" fmla="*/ 152019 w 14996512"/>
              <a:gd name="connsiteY67" fmla="*/ 248126 h 963549"/>
              <a:gd name="connsiteX68" fmla="*/ 150781 w 14996512"/>
              <a:gd name="connsiteY68" fmla="*/ 298990 h 963549"/>
              <a:gd name="connsiteX69" fmla="*/ 153638 w 14996512"/>
              <a:gd name="connsiteY69" fmla="*/ 303562 h 963549"/>
              <a:gd name="connsiteX70" fmla="*/ 157353 w 14996512"/>
              <a:gd name="connsiteY70" fmla="*/ 303467 h 963549"/>
              <a:gd name="connsiteX71" fmla="*/ 161068 w 14996512"/>
              <a:gd name="connsiteY71" fmla="*/ 298990 h 963549"/>
              <a:gd name="connsiteX72" fmla="*/ 525304 w 14996512"/>
              <a:gd name="connsiteY72" fmla="*/ 299180 h 963549"/>
              <a:gd name="connsiteX73" fmla="*/ 578739 w 14996512"/>
              <a:gd name="connsiteY73" fmla="*/ 213741 h 963549"/>
              <a:gd name="connsiteX74" fmla="*/ 607314 w 14996512"/>
              <a:gd name="connsiteY74" fmla="*/ 213741 h 963549"/>
              <a:gd name="connsiteX75" fmla="*/ 629317 w 14996512"/>
              <a:gd name="connsiteY75" fmla="*/ 242697 h 963549"/>
              <a:gd name="connsiteX76" fmla="*/ 629317 w 14996512"/>
              <a:gd name="connsiteY76" fmla="*/ 322326 h 963549"/>
              <a:gd name="connsiteX77" fmla="*/ 704945 w 14996512"/>
              <a:gd name="connsiteY77" fmla="*/ 449294 h 963549"/>
              <a:gd name="connsiteX78" fmla="*/ 648938 w 14996512"/>
              <a:gd name="connsiteY78" fmla="*/ 533400 h 963549"/>
              <a:gd name="connsiteX79" fmla="*/ 647510 w 14996512"/>
              <a:gd name="connsiteY79" fmla="*/ 650558 h 963549"/>
              <a:gd name="connsiteX80" fmla="*/ 603409 w 14996512"/>
              <a:gd name="connsiteY80" fmla="*/ 716852 h 963549"/>
              <a:gd name="connsiteX81" fmla="*/ 563404 w 14996512"/>
              <a:gd name="connsiteY81" fmla="*/ 649700 h 963549"/>
              <a:gd name="connsiteX82" fmla="*/ 563404 w 14996512"/>
              <a:gd name="connsiteY82" fmla="*/ 578644 h 963549"/>
              <a:gd name="connsiteX83" fmla="*/ 537496 w 14996512"/>
              <a:gd name="connsiteY83" fmla="*/ 536258 h 963549"/>
              <a:gd name="connsiteX84" fmla="*/ 537496 w 14996512"/>
              <a:gd name="connsiteY84" fmla="*/ 436721 h 963549"/>
              <a:gd name="connsiteX85" fmla="*/ 498824 w 14996512"/>
              <a:gd name="connsiteY85" fmla="*/ 368999 h 963549"/>
              <a:gd name="connsiteX86" fmla="*/ 581120 w 14996512"/>
              <a:gd name="connsiteY86" fmla="*/ 368999 h 963549"/>
              <a:gd name="connsiteX87" fmla="*/ 627698 w 14996512"/>
              <a:gd name="connsiteY87" fmla="*/ 443579 h 963549"/>
              <a:gd name="connsiteX88" fmla="*/ 592550 w 14996512"/>
              <a:gd name="connsiteY88" fmla="*/ 496729 h 963549"/>
              <a:gd name="connsiteX0" fmla="*/ 15115867 w 15115867"/>
              <a:gd name="connsiteY0" fmla="*/ 0 h 1023226"/>
              <a:gd name="connsiteX1" fmla="*/ 439579 w 15115867"/>
              <a:gd name="connsiteY1" fmla="*/ 59677 h 1023226"/>
              <a:gd name="connsiteX2" fmla="*/ 399955 w 15115867"/>
              <a:gd name="connsiteY2" fmla="*/ 131686 h 1023226"/>
              <a:gd name="connsiteX3" fmla="*/ 351377 w 15115867"/>
              <a:gd name="connsiteY3" fmla="*/ 132067 h 1023226"/>
              <a:gd name="connsiteX4" fmla="*/ 307467 w 15115867"/>
              <a:gd name="connsiteY4" fmla="*/ 59677 h 1023226"/>
              <a:gd name="connsiteX5" fmla="*/ 118967 w 15115867"/>
              <a:gd name="connsiteY5" fmla="*/ 59677 h 1023226"/>
              <a:gd name="connsiteX6" fmla="*/ 0 w 15115867"/>
              <a:gd name="connsiteY6" fmla="*/ 259416 h 1023226"/>
              <a:gd name="connsiteX7" fmla="*/ 0 w 15115867"/>
              <a:gd name="connsiteY7" fmla="*/ 401815 h 1023226"/>
              <a:gd name="connsiteX8" fmla="*/ 78296 w 15115867"/>
              <a:gd name="connsiteY8" fmla="*/ 523449 h 1023226"/>
              <a:gd name="connsiteX9" fmla="*/ 204216 w 15115867"/>
              <a:gd name="connsiteY9" fmla="*/ 523449 h 1023226"/>
              <a:gd name="connsiteX10" fmla="*/ 219647 w 15115867"/>
              <a:gd name="connsiteY10" fmla="*/ 496684 h 1023226"/>
              <a:gd name="connsiteX11" fmla="*/ 381000 w 15115867"/>
              <a:gd name="connsiteY11" fmla="*/ 496684 h 1023226"/>
              <a:gd name="connsiteX12" fmla="*/ 399288 w 15115867"/>
              <a:gd name="connsiteY12" fmla="*/ 529450 h 1023226"/>
              <a:gd name="connsiteX13" fmla="*/ 399288 w 15115867"/>
              <a:gd name="connsiteY13" fmla="*/ 627748 h 1023226"/>
              <a:gd name="connsiteX14" fmla="*/ 434245 w 15115867"/>
              <a:gd name="connsiteY14" fmla="*/ 688518 h 1023226"/>
              <a:gd name="connsiteX15" fmla="*/ 434054 w 15115867"/>
              <a:gd name="connsiteY15" fmla="*/ 753002 h 1023226"/>
              <a:gd name="connsiteX16" fmla="*/ 492728 w 15115867"/>
              <a:gd name="connsiteY16" fmla="*/ 859682 h 1023226"/>
              <a:gd name="connsiteX17" fmla="*/ 492728 w 15115867"/>
              <a:gd name="connsiteY17" fmla="*/ 944550 h 1023226"/>
              <a:gd name="connsiteX18" fmla="*/ 559118 w 15115867"/>
              <a:gd name="connsiteY18" fmla="*/ 1022655 h 1023226"/>
              <a:gd name="connsiteX19" fmla="*/ 645414 w 15115867"/>
              <a:gd name="connsiteY19" fmla="*/ 1023226 h 1023226"/>
              <a:gd name="connsiteX20" fmla="*/ 688372 w 15115867"/>
              <a:gd name="connsiteY20" fmla="*/ 951789 h 1023226"/>
              <a:gd name="connsiteX21" fmla="*/ 688372 w 15115867"/>
              <a:gd name="connsiteY21" fmla="*/ 897591 h 1023226"/>
              <a:gd name="connsiteX22" fmla="*/ 784479 w 15115867"/>
              <a:gd name="connsiteY22" fmla="*/ 746906 h 1023226"/>
              <a:gd name="connsiteX23" fmla="*/ 784479 w 15115867"/>
              <a:gd name="connsiteY23" fmla="*/ 645846 h 1023226"/>
              <a:gd name="connsiteX24" fmla="*/ 831152 w 15115867"/>
              <a:gd name="connsiteY24" fmla="*/ 572313 h 1023226"/>
              <a:gd name="connsiteX25" fmla="*/ 886968 w 15115867"/>
              <a:gd name="connsiteY25" fmla="*/ 572884 h 1023226"/>
              <a:gd name="connsiteX26" fmla="*/ 979075 w 15115867"/>
              <a:gd name="connsiteY26" fmla="*/ 411816 h 1023226"/>
              <a:gd name="connsiteX27" fmla="*/ 809530 w 15115867"/>
              <a:gd name="connsiteY27" fmla="*/ 411816 h 1023226"/>
              <a:gd name="connsiteX28" fmla="*/ 761333 w 15115867"/>
              <a:gd name="connsiteY28" fmla="*/ 329044 h 1023226"/>
              <a:gd name="connsiteX29" fmla="*/ 761429 w 15115867"/>
              <a:gd name="connsiteY29" fmla="*/ 249034 h 1023226"/>
              <a:gd name="connsiteX30" fmla="*/ 681419 w 15115867"/>
              <a:gd name="connsiteY30" fmla="*/ 137115 h 1023226"/>
              <a:gd name="connsiteX31" fmla="*/ 655511 w 15115867"/>
              <a:gd name="connsiteY31" fmla="*/ 137115 h 1023226"/>
              <a:gd name="connsiteX32" fmla="*/ 487299 w 15115867"/>
              <a:gd name="connsiteY32" fmla="*/ 137115 h 1023226"/>
              <a:gd name="connsiteX33" fmla="*/ 443293 w 15115867"/>
              <a:gd name="connsiteY33" fmla="*/ 213125 h 1023226"/>
              <a:gd name="connsiteX34" fmla="*/ 316421 w 15115867"/>
              <a:gd name="connsiteY34" fmla="*/ 213125 h 1023226"/>
              <a:gd name="connsiteX35" fmla="*/ 265843 w 15115867"/>
              <a:gd name="connsiteY35" fmla="*/ 126733 h 1023226"/>
              <a:gd name="connsiteX36" fmla="*/ 159639 w 15115867"/>
              <a:gd name="connsiteY36" fmla="*/ 126733 h 1023226"/>
              <a:gd name="connsiteX37" fmla="*/ 71914 w 15115867"/>
              <a:gd name="connsiteY37" fmla="*/ 285134 h 1023226"/>
              <a:gd name="connsiteX38" fmla="*/ 71914 w 15115867"/>
              <a:gd name="connsiteY38" fmla="*/ 371430 h 1023226"/>
              <a:gd name="connsiteX39" fmla="*/ 121825 w 15115867"/>
              <a:gd name="connsiteY39" fmla="*/ 452869 h 1023226"/>
              <a:gd name="connsiteX40" fmla="*/ 160687 w 15115867"/>
              <a:gd name="connsiteY40" fmla="*/ 452869 h 1023226"/>
              <a:gd name="connsiteX41" fmla="*/ 173260 w 15115867"/>
              <a:gd name="connsiteY41" fmla="*/ 430009 h 1023226"/>
              <a:gd name="connsiteX42" fmla="*/ 416433 w 15115867"/>
              <a:gd name="connsiteY42" fmla="*/ 430009 h 1023226"/>
              <a:gd name="connsiteX43" fmla="*/ 465392 w 15115867"/>
              <a:gd name="connsiteY43" fmla="*/ 515353 h 1023226"/>
              <a:gd name="connsiteX44" fmla="*/ 465392 w 15115867"/>
              <a:gd name="connsiteY44" fmla="*/ 616413 h 1023226"/>
              <a:gd name="connsiteX45" fmla="*/ 500443 w 15115867"/>
              <a:gd name="connsiteY45" fmla="*/ 676516 h 1023226"/>
              <a:gd name="connsiteX46" fmla="*/ 500443 w 15115867"/>
              <a:gd name="connsiteY46" fmla="*/ 737952 h 1023226"/>
              <a:gd name="connsiteX47" fmla="*/ 563309 w 15115867"/>
              <a:gd name="connsiteY47" fmla="*/ 843204 h 1023226"/>
              <a:gd name="connsiteX48" fmla="*/ 563309 w 15115867"/>
              <a:gd name="connsiteY48" fmla="*/ 907021 h 1023226"/>
              <a:gd name="connsiteX49" fmla="*/ 594932 w 15115867"/>
              <a:gd name="connsiteY49" fmla="*/ 948169 h 1023226"/>
              <a:gd name="connsiteX50" fmla="*/ 609124 w 15115867"/>
              <a:gd name="connsiteY50" fmla="*/ 948169 h 1023226"/>
              <a:gd name="connsiteX51" fmla="*/ 628460 w 15115867"/>
              <a:gd name="connsiteY51" fmla="*/ 916165 h 1023226"/>
              <a:gd name="connsiteX52" fmla="*/ 628460 w 15115867"/>
              <a:gd name="connsiteY52" fmla="*/ 869969 h 1023226"/>
              <a:gd name="connsiteX53" fmla="*/ 717899 w 15115867"/>
              <a:gd name="connsiteY53" fmla="*/ 726903 h 1023226"/>
              <a:gd name="connsiteX54" fmla="*/ 718566 w 15115867"/>
              <a:gd name="connsiteY54" fmla="*/ 615842 h 1023226"/>
              <a:gd name="connsiteX55" fmla="*/ 790956 w 15115867"/>
              <a:gd name="connsiteY55" fmla="*/ 507733 h 1023226"/>
              <a:gd name="connsiteX56" fmla="*/ 843725 w 15115867"/>
              <a:gd name="connsiteY56" fmla="*/ 507447 h 1023226"/>
              <a:gd name="connsiteX57" fmla="*/ 861060 w 15115867"/>
              <a:gd name="connsiteY57" fmla="*/ 479634 h 1023226"/>
              <a:gd name="connsiteX58" fmla="*/ 767239 w 15115867"/>
              <a:gd name="connsiteY58" fmla="*/ 479634 h 1023226"/>
              <a:gd name="connsiteX59" fmla="*/ 691229 w 15115867"/>
              <a:gd name="connsiteY59" fmla="*/ 351047 h 1023226"/>
              <a:gd name="connsiteX60" fmla="*/ 689229 w 15115867"/>
              <a:gd name="connsiteY60" fmla="*/ 270084 h 1023226"/>
              <a:gd name="connsiteX61" fmla="*/ 640271 w 15115867"/>
              <a:gd name="connsiteY61" fmla="*/ 204076 h 1023226"/>
              <a:gd name="connsiteX62" fmla="*/ 532352 w 15115867"/>
              <a:gd name="connsiteY62" fmla="*/ 203124 h 1023226"/>
              <a:gd name="connsiteX63" fmla="*/ 483108 w 15115867"/>
              <a:gd name="connsiteY63" fmla="*/ 288087 h 1023226"/>
              <a:gd name="connsiteX64" fmla="*/ 271082 w 15115867"/>
              <a:gd name="connsiteY64" fmla="*/ 288087 h 1023226"/>
              <a:gd name="connsiteX65" fmla="*/ 227743 w 15115867"/>
              <a:gd name="connsiteY65" fmla="*/ 216459 h 1023226"/>
              <a:gd name="connsiteX66" fmla="*/ 200216 w 15115867"/>
              <a:gd name="connsiteY66" fmla="*/ 216459 h 1023226"/>
              <a:gd name="connsiteX67" fmla="*/ 152019 w 15115867"/>
              <a:gd name="connsiteY67" fmla="*/ 307803 h 1023226"/>
              <a:gd name="connsiteX68" fmla="*/ 150781 w 15115867"/>
              <a:gd name="connsiteY68" fmla="*/ 358667 h 1023226"/>
              <a:gd name="connsiteX69" fmla="*/ 153638 w 15115867"/>
              <a:gd name="connsiteY69" fmla="*/ 363239 h 1023226"/>
              <a:gd name="connsiteX70" fmla="*/ 157353 w 15115867"/>
              <a:gd name="connsiteY70" fmla="*/ 363144 h 1023226"/>
              <a:gd name="connsiteX71" fmla="*/ 161068 w 15115867"/>
              <a:gd name="connsiteY71" fmla="*/ 358667 h 1023226"/>
              <a:gd name="connsiteX72" fmla="*/ 525304 w 15115867"/>
              <a:gd name="connsiteY72" fmla="*/ 358857 h 1023226"/>
              <a:gd name="connsiteX73" fmla="*/ 578739 w 15115867"/>
              <a:gd name="connsiteY73" fmla="*/ 273418 h 1023226"/>
              <a:gd name="connsiteX74" fmla="*/ 607314 w 15115867"/>
              <a:gd name="connsiteY74" fmla="*/ 273418 h 1023226"/>
              <a:gd name="connsiteX75" fmla="*/ 629317 w 15115867"/>
              <a:gd name="connsiteY75" fmla="*/ 302374 h 1023226"/>
              <a:gd name="connsiteX76" fmla="*/ 629317 w 15115867"/>
              <a:gd name="connsiteY76" fmla="*/ 382003 h 1023226"/>
              <a:gd name="connsiteX77" fmla="*/ 704945 w 15115867"/>
              <a:gd name="connsiteY77" fmla="*/ 508971 h 1023226"/>
              <a:gd name="connsiteX78" fmla="*/ 648938 w 15115867"/>
              <a:gd name="connsiteY78" fmla="*/ 593077 h 1023226"/>
              <a:gd name="connsiteX79" fmla="*/ 647510 w 15115867"/>
              <a:gd name="connsiteY79" fmla="*/ 710235 h 1023226"/>
              <a:gd name="connsiteX80" fmla="*/ 603409 w 15115867"/>
              <a:gd name="connsiteY80" fmla="*/ 776529 h 1023226"/>
              <a:gd name="connsiteX81" fmla="*/ 563404 w 15115867"/>
              <a:gd name="connsiteY81" fmla="*/ 709377 h 1023226"/>
              <a:gd name="connsiteX82" fmla="*/ 563404 w 15115867"/>
              <a:gd name="connsiteY82" fmla="*/ 638321 h 1023226"/>
              <a:gd name="connsiteX83" fmla="*/ 537496 w 15115867"/>
              <a:gd name="connsiteY83" fmla="*/ 595935 h 1023226"/>
              <a:gd name="connsiteX84" fmla="*/ 537496 w 15115867"/>
              <a:gd name="connsiteY84" fmla="*/ 496398 h 1023226"/>
              <a:gd name="connsiteX85" fmla="*/ 498824 w 15115867"/>
              <a:gd name="connsiteY85" fmla="*/ 428676 h 1023226"/>
              <a:gd name="connsiteX86" fmla="*/ 581120 w 15115867"/>
              <a:gd name="connsiteY86" fmla="*/ 428676 h 1023226"/>
              <a:gd name="connsiteX87" fmla="*/ 627698 w 15115867"/>
              <a:gd name="connsiteY87" fmla="*/ 503256 h 1023226"/>
              <a:gd name="connsiteX88" fmla="*/ 592550 w 15115867"/>
              <a:gd name="connsiteY88" fmla="*/ 556406 h 1023226"/>
              <a:gd name="connsiteX0" fmla="*/ 15083451 w 15083451"/>
              <a:gd name="connsiteY0" fmla="*/ 5158 h 963549"/>
              <a:gd name="connsiteX1" fmla="*/ 439579 w 15083451"/>
              <a:gd name="connsiteY1" fmla="*/ 0 h 963549"/>
              <a:gd name="connsiteX2" fmla="*/ 399955 w 15083451"/>
              <a:gd name="connsiteY2" fmla="*/ 72009 h 963549"/>
              <a:gd name="connsiteX3" fmla="*/ 351377 w 15083451"/>
              <a:gd name="connsiteY3" fmla="*/ 72390 h 963549"/>
              <a:gd name="connsiteX4" fmla="*/ 307467 w 15083451"/>
              <a:gd name="connsiteY4" fmla="*/ 0 h 963549"/>
              <a:gd name="connsiteX5" fmla="*/ 118967 w 15083451"/>
              <a:gd name="connsiteY5" fmla="*/ 0 h 963549"/>
              <a:gd name="connsiteX6" fmla="*/ 0 w 15083451"/>
              <a:gd name="connsiteY6" fmla="*/ 199739 h 963549"/>
              <a:gd name="connsiteX7" fmla="*/ 0 w 15083451"/>
              <a:gd name="connsiteY7" fmla="*/ 342138 h 963549"/>
              <a:gd name="connsiteX8" fmla="*/ 78296 w 15083451"/>
              <a:gd name="connsiteY8" fmla="*/ 463772 h 963549"/>
              <a:gd name="connsiteX9" fmla="*/ 204216 w 15083451"/>
              <a:gd name="connsiteY9" fmla="*/ 463772 h 963549"/>
              <a:gd name="connsiteX10" fmla="*/ 219647 w 15083451"/>
              <a:gd name="connsiteY10" fmla="*/ 437007 h 963549"/>
              <a:gd name="connsiteX11" fmla="*/ 381000 w 15083451"/>
              <a:gd name="connsiteY11" fmla="*/ 437007 h 963549"/>
              <a:gd name="connsiteX12" fmla="*/ 399288 w 15083451"/>
              <a:gd name="connsiteY12" fmla="*/ 469773 h 963549"/>
              <a:gd name="connsiteX13" fmla="*/ 399288 w 15083451"/>
              <a:gd name="connsiteY13" fmla="*/ 568071 h 963549"/>
              <a:gd name="connsiteX14" fmla="*/ 434245 w 15083451"/>
              <a:gd name="connsiteY14" fmla="*/ 628841 h 963549"/>
              <a:gd name="connsiteX15" fmla="*/ 434054 w 15083451"/>
              <a:gd name="connsiteY15" fmla="*/ 693325 h 963549"/>
              <a:gd name="connsiteX16" fmla="*/ 492728 w 15083451"/>
              <a:gd name="connsiteY16" fmla="*/ 800005 h 963549"/>
              <a:gd name="connsiteX17" fmla="*/ 492728 w 15083451"/>
              <a:gd name="connsiteY17" fmla="*/ 884873 h 963549"/>
              <a:gd name="connsiteX18" fmla="*/ 559118 w 15083451"/>
              <a:gd name="connsiteY18" fmla="*/ 962978 h 963549"/>
              <a:gd name="connsiteX19" fmla="*/ 645414 w 15083451"/>
              <a:gd name="connsiteY19" fmla="*/ 963549 h 963549"/>
              <a:gd name="connsiteX20" fmla="*/ 688372 w 15083451"/>
              <a:gd name="connsiteY20" fmla="*/ 892112 h 963549"/>
              <a:gd name="connsiteX21" fmla="*/ 688372 w 15083451"/>
              <a:gd name="connsiteY21" fmla="*/ 837914 h 963549"/>
              <a:gd name="connsiteX22" fmla="*/ 784479 w 15083451"/>
              <a:gd name="connsiteY22" fmla="*/ 687229 h 963549"/>
              <a:gd name="connsiteX23" fmla="*/ 784479 w 15083451"/>
              <a:gd name="connsiteY23" fmla="*/ 586169 h 963549"/>
              <a:gd name="connsiteX24" fmla="*/ 831152 w 15083451"/>
              <a:gd name="connsiteY24" fmla="*/ 512636 h 963549"/>
              <a:gd name="connsiteX25" fmla="*/ 886968 w 15083451"/>
              <a:gd name="connsiteY25" fmla="*/ 513207 h 963549"/>
              <a:gd name="connsiteX26" fmla="*/ 979075 w 15083451"/>
              <a:gd name="connsiteY26" fmla="*/ 352139 h 963549"/>
              <a:gd name="connsiteX27" fmla="*/ 809530 w 15083451"/>
              <a:gd name="connsiteY27" fmla="*/ 352139 h 963549"/>
              <a:gd name="connsiteX28" fmla="*/ 761333 w 15083451"/>
              <a:gd name="connsiteY28" fmla="*/ 269367 h 963549"/>
              <a:gd name="connsiteX29" fmla="*/ 761429 w 15083451"/>
              <a:gd name="connsiteY29" fmla="*/ 189357 h 963549"/>
              <a:gd name="connsiteX30" fmla="*/ 681419 w 15083451"/>
              <a:gd name="connsiteY30" fmla="*/ 77438 h 963549"/>
              <a:gd name="connsiteX31" fmla="*/ 655511 w 15083451"/>
              <a:gd name="connsiteY31" fmla="*/ 77438 h 963549"/>
              <a:gd name="connsiteX32" fmla="*/ 487299 w 15083451"/>
              <a:gd name="connsiteY32" fmla="*/ 77438 h 963549"/>
              <a:gd name="connsiteX33" fmla="*/ 443293 w 15083451"/>
              <a:gd name="connsiteY33" fmla="*/ 153448 h 963549"/>
              <a:gd name="connsiteX34" fmla="*/ 316421 w 15083451"/>
              <a:gd name="connsiteY34" fmla="*/ 153448 h 963549"/>
              <a:gd name="connsiteX35" fmla="*/ 265843 w 15083451"/>
              <a:gd name="connsiteY35" fmla="*/ 67056 h 963549"/>
              <a:gd name="connsiteX36" fmla="*/ 159639 w 15083451"/>
              <a:gd name="connsiteY36" fmla="*/ 67056 h 963549"/>
              <a:gd name="connsiteX37" fmla="*/ 71914 w 15083451"/>
              <a:gd name="connsiteY37" fmla="*/ 225457 h 963549"/>
              <a:gd name="connsiteX38" fmla="*/ 71914 w 15083451"/>
              <a:gd name="connsiteY38" fmla="*/ 311753 h 963549"/>
              <a:gd name="connsiteX39" fmla="*/ 121825 w 15083451"/>
              <a:gd name="connsiteY39" fmla="*/ 393192 h 963549"/>
              <a:gd name="connsiteX40" fmla="*/ 160687 w 15083451"/>
              <a:gd name="connsiteY40" fmla="*/ 393192 h 963549"/>
              <a:gd name="connsiteX41" fmla="*/ 173260 w 15083451"/>
              <a:gd name="connsiteY41" fmla="*/ 370332 h 963549"/>
              <a:gd name="connsiteX42" fmla="*/ 416433 w 15083451"/>
              <a:gd name="connsiteY42" fmla="*/ 370332 h 963549"/>
              <a:gd name="connsiteX43" fmla="*/ 465392 w 15083451"/>
              <a:gd name="connsiteY43" fmla="*/ 455676 h 963549"/>
              <a:gd name="connsiteX44" fmla="*/ 465392 w 15083451"/>
              <a:gd name="connsiteY44" fmla="*/ 556736 h 963549"/>
              <a:gd name="connsiteX45" fmla="*/ 500443 w 15083451"/>
              <a:gd name="connsiteY45" fmla="*/ 616839 h 963549"/>
              <a:gd name="connsiteX46" fmla="*/ 500443 w 15083451"/>
              <a:gd name="connsiteY46" fmla="*/ 678275 h 963549"/>
              <a:gd name="connsiteX47" fmla="*/ 563309 w 15083451"/>
              <a:gd name="connsiteY47" fmla="*/ 783527 h 963549"/>
              <a:gd name="connsiteX48" fmla="*/ 563309 w 15083451"/>
              <a:gd name="connsiteY48" fmla="*/ 847344 h 963549"/>
              <a:gd name="connsiteX49" fmla="*/ 594932 w 15083451"/>
              <a:gd name="connsiteY49" fmla="*/ 888492 h 963549"/>
              <a:gd name="connsiteX50" fmla="*/ 609124 w 15083451"/>
              <a:gd name="connsiteY50" fmla="*/ 888492 h 963549"/>
              <a:gd name="connsiteX51" fmla="*/ 628460 w 15083451"/>
              <a:gd name="connsiteY51" fmla="*/ 856488 h 963549"/>
              <a:gd name="connsiteX52" fmla="*/ 628460 w 15083451"/>
              <a:gd name="connsiteY52" fmla="*/ 810292 h 963549"/>
              <a:gd name="connsiteX53" fmla="*/ 717899 w 15083451"/>
              <a:gd name="connsiteY53" fmla="*/ 667226 h 963549"/>
              <a:gd name="connsiteX54" fmla="*/ 718566 w 15083451"/>
              <a:gd name="connsiteY54" fmla="*/ 556165 h 963549"/>
              <a:gd name="connsiteX55" fmla="*/ 790956 w 15083451"/>
              <a:gd name="connsiteY55" fmla="*/ 448056 h 963549"/>
              <a:gd name="connsiteX56" fmla="*/ 843725 w 15083451"/>
              <a:gd name="connsiteY56" fmla="*/ 447770 h 963549"/>
              <a:gd name="connsiteX57" fmla="*/ 861060 w 15083451"/>
              <a:gd name="connsiteY57" fmla="*/ 419957 h 963549"/>
              <a:gd name="connsiteX58" fmla="*/ 767239 w 15083451"/>
              <a:gd name="connsiteY58" fmla="*/ 419957 h 963549"/>
              <a:gd name="connsiteX59" fmla="*/ 691229 w 15083451"/>
              <a:gd name="connsiteY59" fmla="*/ 291370 h 963549"/>
              <a:gd name="connsiteX60" fmla="*/ 689229 w 15083451"/>
              <a:gd name="connsiteY60" fmla="*/ 210407 h 963549"/>
              <a:gd name="connsiteX61" fmla="*/ 640271 w 15083451"/>
              <a:gd name="connsiteY61" fmla="*/ 144399 h 963549"/>
              <a:gd name="connsiteX62" fmla="*/ 532352 w 15083451"/>
              <a:gd name="connsiteY62" fmla="*/ 143447 h 963549"/>
              <a:gd name="connsiteX63" fmla="*/ 483108 w 15083451"/>
              <a:gd name="connsiteY63" fmla="*/ 228410 h 963549"/>
              <a:gd name="connsiteX64" fmla="*/ 271082 w 15083451"/>
              <a:gd name="connsiteY64" fmla="*/ 228410 h 963549"/>
              <a:gd name="connsiteX65" fmla="*/ 227743 w 15083451"/>
              <a:gd name="connsiteY65" fmla="*/ 156782 h 963549"/>
              <a:gd name="connsiteX66" fmla="*/ 200216 w 15083451"/>
              <a:gd name="connsiteY66" fmla="*/ 156782 h 963549"/>
              <a:gd name="connsiteX67" fmla="*/ 152019 w 15083451"/>
              <a:gd name="connsiteY67" fmla="*/ 248126 h 963549"/>
              <a:gd name="connsiteX68" fmla="*/ 150781 w 15083451"/>
              <a:gd name="connsiteY68" fmla="*/ 298990 h 963549"/>
              <a:gd name="connsiteX69" fmla="*/ 153638 w 15083451"/>
              <a:gd name="connsiteY69" fmla="*/ 303562 h 963549"/>
              <a:gd name="connsiteX70" fmla="*/ 157353 w 15083451"/>
              <a:gd name="connsiteY70" fmla="*/ 303467 h 963549"/>
              <a:gd name="connsiteX71" fmla="*/ 161068 w 15083451"/>
              <a:gd name="connsiteY71" fmla="*/ 298990 h 963549"/>
              <a:gd name="connsiteX72" fmla="*/ 525304 w 15083451"/>
              <a:gd name="connsiteY72" fmla="*/ 299180 h 963549"/>
              <a:gd name="connsiteX73" fmla="*/ 578739 w 15083451"/>
              <a:gd name="connsiteY73" fmla="*/ 213741 h 963549"/>
              <a:gd name="connsiteX74" fmla="*/ 607314 w 15083451"/>
              <a:gd name="connsiteY74" fmla="*/ 213741 h 963549"/>
              <a:gd name="connsiteX75" fmla="*/ 629317 w 15083451"/>
              <a:gd name="connsiteY75" fmla="*/ 242697 h 963549"/>
              <a:gd name="connsiteX76" fmla="*/ 629317 w 15083451"/>
              <a:gd name="connsiteY76" fmla="*/ 322326 h 963549"/>
              <a:gd name="connsiteX77" fmla="*/ 704945 w 15083451"/>
              <a:gd name="connsiteY77" fmla="*/ 449294 h 963549"/>
              <a:gd name="connsiteX78" fmla="*/ 648938 w 15083451"/>
              <a:gd name="connsiteY78" fmla="*/ 533400 h 963549"/>
              <a:gd name="connsiteX79" fmla="*/ 647510 w 15083451"/>
              <a:gd name="connsiteY79" fmla="*/ 650558 h 963549"/>
              <a:gd name="connsiteX80" fmla="*/ 603409 w 15083451"/>
              <a:gd name="connsiteY80" fmla="*/ 716852 h 963549"/>
              <a:gd name="connsiteX81" fmla="*/ 563404 w 15083451"/>
              <a:gd name="connsiteY81" fmla="*/ 649700 h 963549"/>
              <a:gd name="connsiteX82" fmla="*/ 563404 w 15083451"/>
              <a:gd name="connsiteY82" fmla="*/ 578644 h 963549"/>
              <a:gd name="connsiteX83" fmla="*/ 537496 w 15083451"/>
              <a:gd name="connsiteY83" fmla="*/ 536258 h 963549"/>
              <a:gd name="connsiteX84" fmla="*/ 537496 w 15083451"/>
              <a:gd name="connsiteY84" fmla="*/ 436721 h 963549"/>
              <a:gd name="connsiteX85" fmla="*/ 498824 w 15083451"/>
              <a:gd name="connsiteY85" fmla="*/ 368999 h 963549"/>
              <a:gd name="connsiteX86" fmla="*/ 581120 w 15083451"/>
              <a:gd name="connsiteY86" fmla="*/ 368999 h 963549"/>
              <a:gd name="connsiteX87" fmla="*/ 627698 w 15083451"/>
              <a:gd name="connsiteY87" fmla="*/ 443579 h 963549"/>
              <a:gd name="connsiteX88" fmla="*/ 592550 w 15083451"/>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5083451" h="963549">
                <a:moveTo>
                  <a:pt x="15083451" y="5158"/>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a:p>
        </p:txBody>
      </p:sp>
      <p:sp>
        <p:nvSpPr>
          <p:cNvPr id="33" name="Rectangle 32">
            <a:extLst>
              <a:ext uri="{FF2B5EF4-FFF2-40B4-BE49-F238E27FC236}">
                <a16:creationId xmlns:a16="http://schemas.microsoft.com/office/drawing/2014/main" id="{940B27B1-9BEE-85F0-5F8D-2FE6D5DDD203}"/>
              </a:ext>
            </a:extLst>
          </p:cNvPr>
          <p:cNvSpPr/>
          <p:nvPr userDrawn="1"/>
        </p:nvSpPr>
        <p:spPr>
          <a:xfrm>
            <a:off x="501343" y="85754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34" name="Rectangle 33">
            <a:extLst>
              <a:ext uri="{FF2B5EF4-FFF2-40B4-BE49-F238E27FC236}">
                <a16:creationId xmlns:a16="http://schemas.microsoft.com/office/drawing/2014/main" id="{4A1B3B9E-600F-FC15-707B-431B65AD49C7}"/>
              </a:ext>
            </a:extLst>
          </p:cNvPr>
          <p:cNvSpPr/>
          <p:nvPr userDrawn="1"/>
        </p:nvSpPr>
        <p:spPr>
          <a:xfrm>
            <a:off x="380693" y="91469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35" name="Rectangle 34">
            <a:extLst>
              <a:ext uri="{FF2B5EF4-FFF2-40B4-BE49-F238E27FC236}">
                <a16:creationId xmlns:a16="http://schemas.microsoft.com/office/drawing/2014/main" id="{ED1B1B81-36CD-9D78-49C8-71B7E7E54A6F}"/>
              </a:ext>
            </a:extLst>
          </p:cNvPr>
          <p:cNvSpPr/>
          <p:nvPr userDrawn="1"/>
        </p:nvSpPr>
        <p:spPr>
          <a:xfrm>
            <a:off x="69295" y="867068"/>
            <a:ext cx="362505"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pic>
        <p:nvPicPr>
          <p:cNvPr id="3" name="Picture 2">
            <a:extLst>
              <a:ext uri="{FF2B5EF4-FFF2-40B4-BE49-F238E27FC236}">
                <a16:creationId xmlns:a16="http://schemas.microsoft.com/office/drawing/2014/main" id="{E5342909-EEA3-22BC-20EC-DD8352F176C2}"/>
              </a:ext>
            </a:extLst>
          </p:cNvPr>
          <p:cNvPicPr>
            <a:picLocks noChangeAspect="1"/>
          </p:cNvPicPr>
          <p:nvPr userDrawn="1"/>
        </p:nvPicPr>
        <p:blipFill>
          <a:blip r:embed="rId48"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3143405848"/>
      </p:ext>
    </p:extLst>
  </p:cSld>
  <p:clrMap bg1="lt1" tx1="dk1" bg2="lt2" tx2="dk2" accent1="accent1" accent2="accent2" accent3="accent3" accent4="accent4" accent5="accent5" accent6="accent6" hlink="hlink" folHlink="folHlink"/>
  <p:sldLayoutIdLst>
    <p:sldLayoutId id="2147483881" r:id="rId1"/>
    <p:sldLayoutId id="2147483882" r:id="rId2"/>
    <p:sldLayoutId id="2147483883" r:id="rId3"/>
    <p:sldLayoutId id="2147483884" r:id="rId4"/>
    <p:sldLayoutId id="2147483885" r:id="rId5"/>
    <p:sldLayoutId id="2147483886" r:id="rId6"/>
    <p:sldLayoutId id="2147483887" r:id="rId7"/>
    <p:sldLayoutId id="2147483888" r:id="rId8"/>
    <p:sldLayoutId id="2147483889" r:id="rId9"/>
    <p:sldLayoutId id="2147483890" r:id="rId10"/>
    <p:sldLayoutId id="2147483891" r:id="rId11"/>
    <p:sldLayoutId id="2147483892" r:id="rId12"/>
    <p:sldLayoutId id="2147483893" r:id="rId13"/>
    <p:sldLayoutId id="2147483894" r:id="rId14"/>
    <p:sldLayoutId id="2147483895" r:id="rId15"/>
    <p:sldLayoutId id="2147483896" r:id="rId16"/>
    <p:sldLayoutId id="2147483897" r:id="rId17"/>
    <p:sldLayoutId id="2147483898" r:id="rId18"/>
    <p:sldLayoutId id="2147483899" r:id="rId19"/>
    <p:sldLayoutId id="2147483900" r:id="rId20"/>
    <p:sldLayoutId id="2147483901" r:id="rId21"/>
    <p:sldLayoutId id="2147483902" r:id="rId22"/>
    <p:sldLayoutId id="2147483903" r:id="rId23"/>
    <p:sldLayoutId id="2147483904" r:id="rId24"/>
    <p:sldLayoutId id="2147483905" r:id="rId25"/>
    <p:sldLayoutId id="2147483906" r:id="rId26"/>
    <p:sldLayoutId id="2147483907" r:id="rId27"/>
    <p:sldLayoutId id="2147483908" r:id="rId28"/>
    <p:sldLayoutId id="2147483909" r:id="rId29"/>
    <p:sldLayoutId id="2147483910" r:id="rId30"/>
    <p:sldLayoutId id="2147483911" r:id="rId31"/>
    <p:sldLayoutId id="2147483912" r:id="rId32"/>
    <p:sldLayoutId id="2147483913" r:id="rId33"/>
    <p:sldLayoutId id="2147483914" r:id="rId34"/>
    <p:sldLayoutId id="2147483915" r:id="rId35"/>
    <p:sldLayoutId id="2147483916" r:id="rId36"/>
    <p:sldLayoutId id="2147483917" r:id="rId37"/>
    <p:sldLayoutId id="2147483918" r:id="rId38"/>
    <p:sldLayoutId id="2147483919" r:id="rId39"/>
    <p:sldLayoutId id="2147483920" r:id="rId40"/>
    <p:sldLayoutId id="2147483921" r:id="rId41"/>
    <p:sldLayoutId id="2147483922" r:id="rId42"/>
    <p:sldLayoutId id="2147483923" r:id="rId43"/>
  </p:sldLayoutIdLst>
  <p:hf hdr="0" ftr="0" dt="0"/>
  <p:txStyles>
    <p:titleStyle>
      <a:lvl1pPr algn="l" defTabSz="779173" rtl="0" eaLnBrk="1" latinLnBrk="0" hangingPunct="1">
        <a:spcBef>
          <a:spcPct val="0"/>
        </a:spcBef>
        <a:buNone/>
        <a:defRPr sz="2800" b="1" i="0" kern="1200" cap="none" spc="0" baseline="0">
          <a:solidFill>
            <a:schemeClr val="tx1"/>
          </a:solidFill>
          <a:latin typeface="Apex New Bold" panose="02010600040501010103" pitchFamily="2" charset="77"/>
          <a:ea typeface="Apex New Bold" panose="02010600040501010103" pitchFamily="2" charset="77"/>
          <a:cs typeface="+mj-cs"/>
        </a:defRPr>
      </a:lvl1pPr>
    </p:titleStyle>
    <p:body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p:bodyStyle>
    <p:otherStyle>
      <a:defPPr>
        <a:defRPr lang="en-US"/>
      </a:defPPr>
      <a:lvl1pPr marL="0" algn="l" defTabSz="779173" rtl="0" eaLnBrk="1" latinLnBrk="0" hangingPunct="1">
        <a:defRPr sz="1534" kern="1200">
          <a:solidFill>
            <a:schemeClr val="tx1"/>
          </a:solidFill>
          <a:latin typeface="+mn-lt"/>
          <a:ea typeface="+mn-ea"/>
          <a:cs typeface="+mn-cs"/>
        </a:defRPr>
      </a:lvl1pPr>
      <a:lvl2pPr marL="389586" algn="l" defTabSz="779173" rtl="0" eaLnBrk="1" latinLnBrk="0" hangingPunct="1">
        <a:defRPr sz="1534" kern="1200">
          <a:solidFill>
            <a:schemeClr val="tx1"/>
          </a:solidFill>
          <a:latin typeface="+mn-lt"/>
          <a:ea typeface="+mn-ea"/>
          <a:cs typeface="+mn-cs"/>
        </a:defRPr>
      </a:lvl2pPr>
      <a:lvl3pPr marL="779173" algn="l" defTabSz="779173" rtl="0" eaLnBrk="1" latinLnBrk="0" hangingPunct="1">
        <a:defRPr sz="1534" kern="1200">
          <a:solidFill>
            <a:schemeClr val="tx1"/>
          </a:solidFill>
          <a:latin typeface="+mn-lt"/>
          <a:ea typeface="+mn-ea"/>
          <a:cs typeface="+mn-cs"/>
        </a:defRPr>
      </a:lvl3pPr>
      <a:lvl4pPr marL="1168759" algn="l" defTabSz="779173" rtl="0" eaLnBrk="1" latinLnBrk="0" hangingPunct="1">
        <a:defRPr sz="1534" kern="1200">
          <a:solidFill>
            <a:schemeClr val="tx1"/>
          </a:solidFill>
          <a:latin typeface="+mn-lt"/>
          <a:ea typeface="+mn-ea"/>
          <a:cs typeface="+mn-cs"/>
        </a:defRPr>
      </a:lvl4pPr>
      <a:lvl5pPr marL="1558345" algn="l" defTabSz="779173" rtl="0" eaLnBrk="1" latinLnBrk="0" hangingPunct="1">
        <a:defRPr sz="1534" kern="1200">
          <a:solidFill>
            <a:schemeClr val="tx1"/>
          </a:solidFill>
          <a:latin typeface="+mn-lt"/>
          <a:ea typeface="+mn-ea"/>
          <a:cs typeface="+mn-cs"/>
        </a:defRPr>
      </a:lvl5pPr>
      <a:lvl6pPr marL="1947932" algn="l" defTabSz="779173" rtl="0" eaLnBrk="1" latinLnBrk="0" hangingPunct="1">
        <a:defRPr sz="1534" kern="1200">
          <a:solidFill>
            <a:schemeClr val="tx1"/>
          </a:solidFill>
          <a:latin typeface="+mn-lt"/>
          <a:ea typeface="+mn-ea"/>
          <a:cs typeface="+mn-cs"/>
        </a:defRPr>
      </a:lvl6pPr>
      <a:lvl7pPr marL="2337518" algn="l" defTabSz="779173" rtl="0" eaLnBrk="1" latinLnBrk="0" hangingPunct="1">
        <a:defRPr sz="1534" kern="1200">
          <a:solidFill>
            <a:schemeClr val="tx1"/>
          </a:solidFill>
          <a:latin typeface="+mn-lt"/>
          <a:ea typeface="+mn-ea"/>
          <a:cs typeface="+mn-cs"/>
        </a:defRPr>
      </a:lvl7pPr>
      <a:lvl8pPr marL="2727104" algn="l" defTabSz="779173" rtl="0" eaLnBrk="1" latinLnBrk="0" hangingPunct="1">
        <a:defRPr sz="1534" kern="1200">
          <a:solidFill>
            <a:schemeClr val="tx1"/>
          </a:solidFill>
          <a:latin typeface="+mn-lt"/>
          <a:ea typeface="+mn-ea"/>
          <a:cs typeface="+mn-cs"/>
        </a:defRPr>
      </a:lvl8pPr>
      <a:lvl9pPr marL="3116691" algn="l" defTabSz="779173" rtl="0" eaLnBrk="1" latinLnBrk="0" hangingPunct="1">
        <a:defRPr sz="153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0">
          <p15:clr>
            <a:srgbClr val="F26B43"/>
          </p15:clr>
        </p15:guide>
        <p15:guide id="4" orient="horz" pos="4156">
          <p15:clr>
            <a:srgbClr val="F26B43"/>
          </p15:clr>
        </p15:guide>
        <p15:guide id="5" orient="horz" pos="2432">
          <p15:clr>
            <a:srgbClr val="F26B43"/>
          </p15:clr>
        </p15:guide>
        <p15:guide id="7" orient="horz" pos="9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59.xml"/><Relationship Id="rId1" Type="http://schemas.openxmlformats.org/officeDocument/2006/relationships/tags" Target="../tags/tag23.xml"/><Relationship Id="rId5" Type="http://schemas.openxmlformats.org/officeDocument/2006/relationships/image" Target="../media/image72.emf"/><Relationship Id="rId4" Type="http://schemas.openxmlformats.org/officeDocument/2006/relationships/oleObject" Target="../embeddings/oleObject20.bin"/></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117.xml"/><Relationship Id="rId1" Type="http://schemas.openxmlformats.org/officeDocument/2006/relationships/tags" Target="../tags/tag24.xml"/><Relationship Id="rId5" Type="http://schemas.openxmlformats.org/officeDocument/2006/relationships/image" Target="../media/image2.emf"/><Relationship Id="rId4" Type="http://schemas.openxmlformats.org/officeDocument/2006/relationships/image" Target="../media/image72.emf"/></Relationships>
</file>

<file path=ppt/slides/_rels/slide5.xml.rels><?xml version="1.0" encoding="UTF-8" standalone="yes"?>
<Relationships xmlns="http://schemas.openxmlformats.org/package/2006/relationships"><Relationship Id="rId2" Type="http://schemas.openxmlformats.org/officeDocument/2006/relationships/hyperlink" Target="mailto:Nompumelelo.langa@transnet.net" TargetMode="Externa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8" Type="http://schemas.openxmlformats.org/officeDocument/2006/relationships/image" Target="../media/image76.jpeg"/><Relationship Id="rId13" Type="http://schemas.openxmlformats.org/officeDocument/2006/relationships/image" Target="../media/image81.jpeg"/><Relationship Id="rId3" Type="http://schemas.openxmlformats.org/officeDocument/2006/relationships/oleObject" Target="../embeddings/oleObject22.bin"/><Relationship Id="rId7" Type="http://schemas.openxmlformats.org/officeDocument/2006/relationships/image" Target="../media/image75.jpeg"/><Relationship Id="rId12" Type="http://schemas.openxmlformats.org/officeDocument/2006/relationships/image" Target="../media/image80.jpeg"/><Relationship Id="rId2" Type="http://schemas.openxmlformats.org/officeDocument/2006/relationships/slideLayout" Target="../slideLayouts/slideLayout29.xml"/><Relationship Id="rId1" Type="http://schemas.openxmlformats.org/officeDocument/2006/relationships/tags" Target="../tags/tag25.xml"/><Relationship Id="rId6" Type="http://schemas.openxmlformats.org/officeDocument/2006/relationships/image" Target="../media/image74.jpeg"/><Relationship Id="rId11" Type="http://schemas.openxmlformats.org/officeDocument/2006/relationships/image" Target="../media/image79.jpeg"/><Relationship Id="rId5" Type="http://schemas.openxmlformats.org/officeDocument/2006/relationships/image" Target="../media/image73.jpeg"/><Relationship Id="rId10" Type="http://schemas.openxmlformats.org/officeDocument/2006/relationships/image" Target="../media/image78.jpeg"/><Relationship Id="rId4" Type="http://schemas.openxmlformats.org/officeDocument/2006/relationships/image" Target="../media/image72.emf"/><Relationship Id="rId9" Type="http://schemas.openxmlformats.org/officeDocument/2006/relationships/image" Target="../media/image77.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8" Type="http://schemas.openxmlformats.org/officeDocument/2006/relationships/image" Target="../media/image76.jpeg"/><Relationship Id="rId13" Type="http://schemas.openxmlformats.org/officeDocument/2006/relationships/image" Target="../media/image81.jpeg"/><Relationship Id="rId3" Type="http://schemas.openxmlformats.org/officeDocument/2006/relationships/oleObject" Target="../embeddings/oleObject22.bin"/><Relationship Id="rId7" Type="http://schemas.openxmlformats.org/officeDocument/2006/relationships/image" Target="../media/image75.jpeg"/><Relationship Id="rId12" Type="http://schemas.openxmlformats.org/officeDocument/2006/relationships/image" Target="../media/image80.jpeg"/><Relationship Id="rId2" Type="http://schemas.openxmlformats.org/officeDocument/2006/relationships/slideLayout" Target="../slideLayouts/slideLayout29.xml"/><Relationship Id="rId1" Type="http://schemas.openxmlformats.org/officeDocument/2006/relationships/tags" Target="../tags/tag26.xml"/><Relationship Id="rId6" Type="http://schemas.openxmlformats.org/officeDocument/2006/relationships/image" Target="../media/image74.jpeg"/><Relationship Id="rId11" Type="http://schemas.openxmlformats.org/officeDocument/2006/relationships/image" Target="../media/image79.jpeg"/><Relationship Id="rId5" Type="http://schemas.openxmlformats.org/officeDocument/2006/relationships/image" Target="../media/image73.jpeg"/><Relationship Id="rId10" Type="http://schemas.openxmlformats.org/officeDocument/2006/relationships/image" Target="../media/image78.jpeg"/><Relationship Id="rId4" Type="http://schemas.openxmlformats.org/officeDocument/2006/relationships/image" Target="../media/image72.emf"/><Relationship Id="rId9" Type="http://schemas.openxmlformats.org/officeDocument/2006/relationships/image" Target="../media/image77.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6.xml"/></Relationships>
</file>

<file path=ppt/slides/_rels/slide38.xml.rels><?xml version="1.0" encoding="UTF-8" standalone="yes"?>
<Relationships xmlns="http://schemas.openxmlformats.org/package/2006/relationships"><Relationship Id="rId3" Type="http://schemas.openxmlformats.org/officeDocument/2006/relationships/slide" Target="slide38.xml"/><Relationship Id="rId2" Type="http://schemas.openxmlformats.org/officeDocument/2006/relationships/image" Target="../media/image82.png"/><Relationship Id="rId1" Type="http://schemas.openxmlformats.org/officeDocument/2006/relationships/slideLayout" Target="../slideLayouts/slideLayout2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1.xml.rels><?xml version="1.0" encoding="UTF-8" standalone="yes"?>
<Relationships xmlns="http://schemas.openxmlformats.org/package/2006/relationships"><Relationship Id="rId8" Type="http://schemas.openxmlformats.org/officeDocument/2006/relationships/image" Target="../media/image87.jpeg"/><Relationship Id="rId13" Type="http://schemas.openxmlformats.org/officeDocument/2006/relationships/image" Target="../media/image92.jpeg"/><Relationship Id="rId3" Type="http://schemas.openxmlformats.org/officeDocument/2006/relationships/oleObject" Target="../embeddings/oleObject23.bin"/><Relationship Id="rId7" Type="http://schemas.openxmlformats.org/officeDocument/2006/relationships/image" Target="../media/image86.jpeg"/><Relationship Id="rId12" Type="http://schemas.openxmlformats.org/officeDocument/2006/relationships/image" Target="../media/image91.jpeg"/><Relationship Id="rId2" Type="http://schemas.openxmlformats.org/officeDocument/2006/relationships/slideLayout" Target="../slideLayouts/slideLayout29.xml"/><Relationship Id="rId1" Type="http://schemas.openxmlformats.org/officeDocument/2006/relationships/tags" Target="../tags/tag27.xml"/><Relationship Id="rId6" Type="http://schemas.openxmlformats.org/officeDocument/2006/relationships/image" Target="../media/image85.jpeg"/><Relationship Id="rId11" Type="http://schemas.openxmlformats.org/officeDocument/2006/relationships/image" Target="../media/image90.jpeg"/><Relationship Id="rId5" Type="http://schemas.openxmlformats.org/officeDocument/2006/relationships/image" Target="../media/image84.jpeg"/><Relationship Id="rId10" Type="http://schemas.openxmlformats.org/officeDocument/2006/relationships/image" Target="../media/image89.jpeg"/><Relationship Id="rId4" Type="http://schemas.openxmlformats.org/officeDocument/2006/relationships/image" Target="../media/image83.emf"/><Relationship Id="rId9" Type="http://schemas.openxmlformats.org/officeDocument/2006/relationships/image" Target="../media/image88.jpeg"/></Relationships>
</file>

<file path=ppt/slides/_rels/slide42.xml.rels><?xml version="1.0" encoding="UTF-8" standalone="yes"?>
<Relationships xmlns="http://schemas.openxmlformats.org/package/2006/relationships"><Relationship Id="rId2" Type="http://schemas.openxmlformats.org/officeDocument/2006/relationships/hyperlink" Target="http://www.dti.gov.za/economic_empowerment/bee_codes" TargetMode="External"/><Relationship Id="rId1" Type="http://schemas.openxmlformats.org/officeDocument/2006/relationships/slideLayout" Target="../slideLayouts/slideLayout2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5.xml"/></Relationships>
</file>

<file path=ppt/slides/_rels/slide45.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8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8970A7F7-B7C2-9A32-D753-B4BD38FD23DE}"/>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4" progId="TCLayout.ActiveDocument.1">
                  <p:embed/>
                </p:oleObj>
              </mc:Choice>
              <mc:Fallback>
                <p:oleObj name="think-cell Slide" r:id="rId4" imgW="395" imgH="394" progId="TCLayout.ActiveDocument.1">
                  <p:embed/>
                  <p:pic>
                    <p:nvPicPr>
                      <p:cNvPr id="4" name="think-cell data - do not delete" hidden="1">
                        <a:extLst>
                          <a:ext uri="{FF2B5EF4-FFF2-40B4-BE49-F238E27FC236}">
                            <a16:creationId xmlns:a16="http://schemas.microsoft.com/office/drawing/2014/main" id="{8970A7F7-B7C2-9A32-D753-B4BD38FD23D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CAA954D7-BF45-3039-B3C0-3472CD1D47A0}"/>
              </a:ext>
            </a:extLst>
          </p:cNvPr>
          <p:cNvSpPr>
            <a:spLocks noGrp="1"/>
          </p:cNvSpPr>
          <p:nvPr>
            <p:ph type="title"/>
          </p:nvPr>
        </p:nvSpPr>
        <p:spPr>
          <a:xfrm>
            <a:off x="2366360" y="268538"/>
            <a:ext cx="7412385" cy="1754326"/>
          </a:xfrm>
        </p:spPr>
        <p:txBody>
          <a:bodyPr vert="horz" rIns="91440">
            <a:spAutoFit/>
          </a:bodyPr>
          <a:lstStyle/>
          <a:p>
            <a:pPr algn="l"/>
            <a:r>
              <a:rPr lang="en-US" sz="2400" dirty="0">
                <a:latin typeface="Tahoma" panose="020B0604030504040204" pitchFamily="34" charset="0"/>
              </a:rPr>
              <a:t>RFP BRIEFING SESSION</a:t>
            </a:r>
            <a:br>
              <a:rPr lang="en-US" sz="2400" dirty="0">
                <a:latin typeface="Tahoma" panose="020B0604030504040204" pitchFamily="34" charset="0"/>
              </a:rPr>
            </a:br>
            <a:br>
              <a:rPr lang="en-US" sz="1400" dirty="0">
                <a:latin typeface="Tahoma" panose="020B0604030504040204" pitchFamily="34" charset="0"/>
              </a:rPr>
            </a:br>
            <a:r>
              <a:rPr lang="en-US" sz="1400" dirty="0">
                <a:latin typeface="Tahoma" panose="020B0604030504040204" pitchFamily="34" charset="0"/>
              </a:rPr>
              <a:t>FOR THE FRAMING OF AN APPROVED LIST FOR THE PROVISION OF RETAINED EXECUTIVE SEARCH WITH TALENT MAPPING, CONTINGENCY RECRUITMENT FOR PLACEMENT OF PERSONS WITH DISABILITIES AND SUPPLY OF FIXED TERM CONTRACTOR SERVICES FOR TRANSNET “AS AND WHEN REQUIRED” FOR A PERIOD OF FIVE (5) YEARS</a:t>
            </a:r>
            <a:endParaRPr lang="en-US" dirty="0">
              <a:latin typeface="+mj-lt"/>
            </a:endParaRPr>
          </a:p>
        </p:txBody>
      </p:sp>
      <p:sp>
        <p:nvSpPr>
          <p:cNvPr id="3" name="Text Placeholder 2">
            <a:extLst>
              <a:ext uri="{FF2B5EF4-FFF2-40B4-BE49-F238E27FC236}">
                <a16:creationId xmlns:a16="http://schemas.microsoft.com/office/drawing/2014/main" id="{D1AC927B-ABC4-427F-E06C-59B368EDB308}"/>
              </a:ext>
            </a:extLst>
          </p:cNvPr>
          <p:cNvSpPr>
            <a:spLocks noGrp="1"/>
          </p:cNvSpPr>
          <p:nvPr>
            <p:ph type="body" sz="quarter" idx="13"/>
          </p:nvPr>
        </p:nvSpPr>
        <p:spPr>
          <a:xfrm>
            <a:off x="3247292" y="6001374"/>
            <a:ext cx="5650523" cy="467546"/>
          </a:xfrm>
        </p:spPr>
        <p:txBody>
          <a:bodyPr/>
          <a:lstStyle/>
          <a:p>
            <a:r>
              <a:rPr lang="en-US" b="1" dirty="0">
                <a:solidFill>
                  <a:schemeClr val="tx1"/>
                </a:solidFill>
                <a:latin typeface="+mn-lt"/>
              </a:rPr>
              <a:t>RFP No: </a:t>
            </a:r>
            <a:r>
              <a:rPr lang="en-GB" sz="1800" b="1" dirty="0">
                <a:effectLst/>
                <a:latin typeface="+mn-lt"/>
                <a:ea typeface="Times New Roman" panose="02020603050405020304" pitchFamily="18" charset="0"/>
              </a:rPr>
              <a:t>TCC/2025/09/0003/105327/RFP</a:t>
            </a:r>
            <a:endParaRPr lang="en-US" b="1" dirty="0">
              <a:solidFill>
                <a:schemeClr val="tx1"/>
              </a:solidFill>
              <a:latin typeface="+mn-lt"/>
            </a:endParaRPr>
          </a:p>
        </p:txBody>
      </p:sp>
    </p:spTree>
    <p:extLst>
      <p:ext uri="{BB962C8B-B14F-4D97-AF65-F5344CB8AC3E}">
        <p14:creationId xmlns:p14="http://schemas.microsoft.com/office/powerpoint/2010/main" val="18180669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CDEC6B-85C4-C968-D94E-3ABDFBB80801}"/>
            </a:ext>
          </a:extLst>
        </p:cNvPr>
        <p:cNvGrpSpPr/>
        <p:nvPr/>
      </p:nvGrpSpPr>
      <p:grpSpPr>
        <a:xfrm>
          <a:off x="0" y="0"/>
          <a:ext cx="0" cy="0"/>
          <a:chOff x="0" y="0"/>
          <a:chExt cx="0" cy="0"/>
        </a:xfrm>
      </p:grpSpPr>
      <p:sp>
        <p:nvSpPr>
          <p:cNvPr id="29" name="Title 28">
            <a:extLst>
              <a:ext uri="{FF2B5EF4-FFF2-40B4-BE49-F238E27FC236}">
                <a16:creationId xmlns:a16="http://schemas.microsoft.com/office/drawing/2014/main" id="{9B049F76-62DF-BFF8-B5F9-772EC287242F}"/>
              </a:ext>
            </a:extLst>
          </p:cNvPr>
          <p:cNvSpPr>
            <a:spLocks noGrp="1"/>
          </p:cNvSpPr>
          <p:nvPr>
            <p:ph type="title"/>
          </p:nvPr>
        </p:nvSpPr>
        <p:spPr>
          <a:xfrm>
            <a:off x="147411" y="436893"/>
            <a:ext cx="3769360" cy="433965"/>
          </a:xfrm>
        </p:spPr>
        <p:txBody>
          <a:bodyPr wrap="square" anchor="ctr" anchorCtr="0">
            <a:spAutoFit/>
          </a:bodyPr>
          <a:lstStyle/>
          <a:p>
            <a:pPr algn="l"/>
            <a:r>
              <a:rPr lang="en-ZA" sz="2220" b="0" dirty="0">
                <a:solidFill>
                  <a:srgbClr val="C00000"/>
                </a:solidFill>
                <a:latin typeface="+mn-lt"/>
              </a:rPr>
              <a:t>Contents</a:t>
            </a:r>
            <a:endParaRPr lang="en-US" sz="2220" b="0" dirty="0">
              <a:solidFill>
                <a:srgbClr val="C00000"/>
              </a:solidFill>
              <a:latin typeface="+mn-lt"/>
            </a:endParaRPr>
          </a:p>
        </p:txBody>
      </p:sp>
      <p:sp>
        <p:nvSpPr>
          <p:cNvPr id="30" name="Subtitle 29">
            <a:extLst>
              <a:ext uri="{FF2B5EF4-FFF2-40B4-BE49-F238E27FC236}">
                <a16:creationId xmlns:a16="http://schemas.microsoft.com/office/drawing/2014/main" id="{FF6E845C-074D-6305-363B-4CCACBA44CE5}"/>
              </a:ext>
            </a:extLst>
          </p:cNvPr>
          <p:cNvSpPr>
            <a:spLocks noGrp="1"/>
          </p:cNvSpPr>
          <p:nvPr>
            <p:ph type="subTitle" idx="1"/>
          </p:nvPr>
        </p:nvSpPr>
        <p:spPr>
          <a:xfrm>
            <a:off x="260826" y="934708"/>
            <a:ext cx="11288486" cy="5486399"/>
          </a:xfrm>
        </p:spPr>
        <p:txBody>
          <a:bodyPr/>
          <a:lstStyle/>
          <a:p>
            <a:pPr marL="0" indent="0" algn="just" defTabSz="371475">
              <a:lnSpc>
                <a:spcPct val="150000"/>
              </a:lnSpc>
              <a:tabLst>
                <a:tab pos="119063" algn="l"/>
                <a:tab pos="576263" algn="l"/>
              </a:tabLst>
              <a:defRPr/>
            </a:pPr>
            <a:endParaRPr lang="en-US" sz="1300" b="1" kern="0" dirty="0">
              <a:solidFill>
                <a:schemeClr val="tx1"/>
              </a:solidFill>
              <a:latin typeface="+mn-lt"/>
              <a:ea typeface="Tahoma" panose="020B0604030504040204" pitchFamily="34" charset="0"/>
              <a:cs typeface="Tahoma" panose="020B0604030504040204" pitchFamily="34" charset="0"/>
            </a:endParaRPr>
          </a:p>
          <a:p>
            <a:pPr marL="0" indent="0" algn="just" defTabSz="371475">
              <a:lnSpc>
                <a:spcPct val="150000"/>
              </a:lnSpc>
              <a:tabLst>
                <a:tab pos="119063" algn="l"/>
                <a:tab pos="576263" algn="l"/>
              </a:tabLst>
              <a:defRPr/>
            </a:pPr>
            <a:endParaRPr lang="en-US" sz="1300" b="1" kern="0" dirty="0">
              <a:solidFill>
                <a:schemeClr val="tx1"/>
              </a:solidFill>
              <a:latin typeface="+mn-lt"/>
              <a:ea typeface="Tahoma" panose="020B0604030504040204" pitchFamily="34" charset="0"/>
            </a:endParaRPr>
          </a:p>
          <a:p>
            <a:pPr marL="0" indent="0" algn="just" defTabSz="371475">
              <a:lnSpc>
                <a:spcPct val="150000"/>
              </a:lnSpc>
              <a:tabLst>
                <a:tab pos="119063" algn="l"/>
                <a:tab pos="576263" algn="l"/>
              </a:tabLst>
              <a:defRPr/>
            </a:pPr>
            <a:endParaRPr lang="en-US" sz="1300" b="1" kern="0" dirty="0">
              <a:solidFill>
                <a:schemeClr val="tx1"/>
              </a:solidFill>
              <a:latin typeface="+mn-lt"/>
              <a:ea typeface="Tahoma" panose="020B0604030504040204" pitchFamily="34" charset="0"/>
              <a:cs typeface="Tahoma" panose="020B0604030504040204" pitchFamily="34" charset="0"/>
            </a:endParaRPr>
          </a:p>
          <a:p>
            <a:pPr marL="0" indent="0" algn="just" defTabSz="371475">
              <a:lnSpc>
                <a:spcPct val="150000"/>
              </a:lnSpc>
              <a:tabLst>
                <a:tab pos="119063" algn="l"/>
                <a:tab pos="576263" algn="l"/>
              </a:tabLst>
              <a:defRPr/>
            </a:pPr>
            <a:endParaRPr lang="en-US" sz="1300" kern="0" dirty="0">
              <a:solidFill>
                <a:srgbClr val="000000"/>
              </a:solidFill>
              <a:latin typeface="+mn-lt"/>
              <a:ea typeface="Tahoma" panose="020B0604030504040204" pitchFamily="34" charset="0"/>
            </a:endParaRPr>
          </a:p>
        </p:txBody>
      </p:sp>
      <p:sp>
        <p:nvSpPr>
          <p:cNvPr id="2" name="Rectangle 1">
            <a:extLst>
              <a:ext uri="{FF2B5EF4-FFF2-40B4-BE49-F238E27FC236}">
                <a16:creationId xmlns:a16="http://schemas.microsoft.com/office/drawing/2014/main" id="{7DE8F9E7-D29B-50F9-D285-CB10E0A0F997}"/>
              </a:ext>
            </a:extLst>
          </p:cNvPr>
          <p:cNvSpPr/>
          <p:nvPr/>
        </p:nvSpPr>
        <p:spPr bwMode="auto">
          <a:xfrm>
            <a:off x="918946" y="1862248"/>
            <a:ext cx="792035" cy="317798"/>
          </a:xfrm>
          <a:prstGeom prst="rect">
            <a:avLst/>
          </a:prstGeom>
          <a:solidFill>
            <a:schemeClr val="accent2">
              <a:lumMod val="75000"/>
            </a:schemeClr>
          </a:solidFill>
          <a:ln w="9525" cap="flat" cmpd="sng" algn="ctr">
            <a:solidFill>
              <a:schemeClr val="tx2"/>
            </a:solidFill>
            <a:prstDash val="solid"/>
            <a:round/>
            <a:headEnd type="none" w="med" len="med"/>
            <a:tailEnd type="none" w="med" len="med"/>
          </a:ln>
          <a:effectLst/>
        </p:spPr>
        <p:txBody>
          <a:bodyPr lIns="89082" tIns="44544" rIns="89082" bIns="44544" anchor="ctr"/>
          <a:lstStyle/>
          <a:p>
            <a:pPr algn="ctr" defTabSz="890807">
              <a:defRPr/>
            </a:pPr>
            <a:r>
              <a:rPr lang="en-US" sz="1400" dirty="0">
                <a:solidFill>
                  <a:schemeClr val="bg1"/>
                </a:solidFill>
                <a:latin typeface="Tahoma" panose="020B0604030504040204" pitchFamily="34" charset="0"/>
                <a:ea typeface="Tahoma" panose="020B0604030504040204" pitchFamily="34" charset="0"/>
                <a:cs typeface="Tahoma" panose="020B0604030504040204" pitchFamily="34" charset="0"/>
              </a:rPr>
              <a:t>2</a:t>
            </a:r>
          </a:p>
        </p:txBody>
      </p:sp>
      <p:sp>
        <p:nvSpPr>
          <p:cNvPr id="3" name="Rectangle 2">
            <a:extLst>
              <a:ext uri="{FF2B5EF4-FFF2-40B4-BE49-F238E27FC236}">
                <a16:creationId xmlns:a16="http://schemas.microsoft.com/office/drawing/2014/main" id="{5CCCA270-4928-FB7C-6E45-F206A5DEA4D4}"/>
              </a:ext>
            </a:extLst>
          </p:cNvPr>
          <p:cNvSpPr/>
          <p:nvPr/>
        </p:nvSpPr>
        <p:spPr bwMode="auto">
          <a:xfrm>
            <a:off x="1930797" y="1861269"/>
            <a:ext cx="8290766" cy="317798"/>
          </a:xfrm>
          <a:prstGeom prst="rect">
            <a:avLst/>
          </a:prstGeom>
          <a:solidFill>
            <a:schemeClr val="accent2">
              <a:lumMod val="75000"/>
            </a:schemeClr>
          </a:solidFill>
          <a:ln w="9525" cap="flat" cmpd="sng" algn="ctr">
            <a:solidFill>
              <a:schemeClr val="tx2"/>
            </a:solidFill>
            <a:prstDash val="solid"/>
            <a:round/>
            <a:headEnd type="none" w="med" len="med"/>
            <a:tailEnd type="none" w="med" len="med"/>
          </a:ln>
          <a:effectLst/>
        </p:spPr>
        <p:txBody>
          <a:bodyPr lIns="89082" tIns="44544" rIns="89082" bIns="44544" anchor="ctr"/>
          <a:lstStyle/>
          <a:p>
            <a:pPr>
              <a:defRPr/>
            </a:pPr>
            <a:endParaRPr lang="en-US" sz="14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a:defRPr/>
            </a:pPr>
            <a:r>
              <a:rPr lang="en-US" sz="1400" dirty="0">
                <a:solidFill>
                  <a:schemeClr val="bg1"/>
                </a:solidFill>
                <a:latin typeface="Tahoma" panose="020B0604030504040204" pitchFamily="34" charset="0"/>
                <a:ea typeface="Tahoma" panose="020B0604030504040204" pitchFamily="34" charset="0"/>
                <a:cs typeface="Tahoma" panose="020B0604030504040204" pitchFamily="34" charset="0"/>
              </a:rPr>
              <a:t>Agenda </a:t>
            </a:r>
          </a:p>
          <a:p>
            <a:pPr>
              <a:defRPr/>
            </a:pPr>
            <a:endParaRPr lang="en-ZA" sz="14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4" name="Rectangle 3">
            <a:extLst>
              <a:ext uri="{FF2B5EF4-FFF2-40B4-BE49-F238E27FC236}">
                <a16:creationId xmlns:a16="http://schemas.microsoft.com/office/drawing/2014/main" id="{51475D2D-5028-9191-E9CD-E71A3ECA8C24}"/>
              </a:ext>
            </a:extLst>
          </p:cNvPr>
          <p:cNvSpPr/>
          <p:nvPr/>
        </p:nvSpPr>
        <p:spPr bwMode="auto">
          <a:xfrm>
            <a:off x="911364" y="3293913"/>
            <a:ext cx="792035" cy="317798"/>
          </a:xfrm>
          <a:prstGeom prst="rect">
            <a:avLst/>
          </a:prstGeom>
          <a:solidFill>
            <a:schemeClr val="accent2">
              <a:lumMod val="75000"/>
            </a:schemeClr>
          </a:solidFill>
          <a:ln w="9525" cap="flat" cmpd="sng" algn="ctr">
            <a:solidFill>
              <a:schemeClr val="tx2"/>
            </a:solidFill>
            <a:prstDash val="solid"/>
            <a:round/>
            <a:headEnd type="none" w="med" len="med"/>
            <a:tailEnd type="none" w="med" len="med"/>
          </a:ln>
          <a:effectLst/>
        </p:spPr>
        <p:txBody>
          <a:bodyPr lIns="89082" tIns="44544" rIns="89082" bIns="44544" anchor="ctr"/>
          <a:lstStyle/>
          <a:p>
            <a:pPr algn="ctr" defTabSz="890807">
              <a:defRPr/>
            </a:pPr>
            <a:r>
              <a:rPr lang="en-US" sz="1400" dirty="0">
                <a:solidFill>
                  <a:schemeClr val="bg1"/>
                </a:solidFill>
                <a:latin typeface="Tahoma" panose="020B0604030504040204" pitchFamily="34" charset="0"/>
                <a:ea typeface="Tahoma" panose="020B0604030504040204" pitchFamily="34" charset="0"/>
                <a:cs typeface="Tahoma" panose="020B0604030504040204" pitchFamily="34" charset="0"/>
              </a:rPr>
              <a:t>5</a:t>
            </a:r>
          </a:p>
        </p:txBody>
      </p:sp>
      <p:sp>
        <p:nvSpPr>
          <p:cNvPr id="5" name="Rectangle 4">
            <a:extLst>
              <a:ext uri="{FF2B5EF4-FFF2-40B4-BE49-F238E27FC236}">
                <a16:creationId xmlns:a16="http://schemas.microsoft.com/office/drawing/2014/main" id="{A4DC6DE7-CB6D-DBEE-10BA-7648E635BD5D}"/>
              </a:ext>
            </a:extLst>
          </p:cNvPr>
          <p:cNvSpPr/>
          <p:nvPr/>
        </p:nvSpPr>
        <p:spPr bwMode="auto">
          <a:xfrm>
            <a:off x="1930797" y="3293913"/>
            <a:ext cx="8290763" cy="317798"/>
          </a:xfrm>
          <a:prstGeom prst="rect">
            <a:avLst/>
          </a:prstGeom>
          <a:solidFill>
            <a:schemeClr val="accent2">
              <a:lumMod val="75000"/>
            </a:schemeClr>
          </a:solidFill>
          <a:ln w="9525" cap="flat" cmpd="sng" algn="ctr">
            <a:solidFill>
              <a:schemeClr val="tx2"/>
            </a:solidFill>
            <a:prstDash val="solid"/>
            <a:round/>
            <a:headEnd type="none" w="med" len="med"/>
            <a:tailEnd type="none" w="med" len="med"/>
          </a:ln>
          <a:effectLst/>
        </p:spPr>
        <p:txBody>
          <a:bodyPr lIns="89082" tIns="44544" rIns="89082" bIns="44544" anchor="ctr"/>
          <a:lstStyle/>
          <a:p>
            <a:pPr>
              <a:defRPr/>
            </a:pPr>
            <a:r>
              <a:rPr lang="en-ZA" sz="1400" dirty="0">
                <a:solidFill>
                  <a:schemeClr val="bg1"/>
                </a:solidFill>
              </a:rPr>
              <a:t>Procurement Process Briefing</a:t>
            </a:r>
          </a:p>
        </p:txBody>
      </p:sp>
      <p:sp>
        <p:nvSpPr>
          <p:cNvPr id="6" name="Rectangle 5">
            <a:extLst>
              <a:ext uri="{FF2B5EF4-FFF2-40B4-BE49-F238E27FC236}">
                <a16:creationId xmlns:a16="http://schemas.microsoft.com/office/drawing/2014/main" id="{FBBBB222-011F-1FE4-264C-9BBAD40B39EB}"/>
              </a:ext>
            </a:extLst>
          </p:cNvPr>
          <p:cNvSpPr/>
          <p:nvPr/>
        </p:nvSpPr>
        <p:spPr bwMode="auto">
          <a:xfrm>
            <a:off x="920428" y="2826024"/>
            <a:ext cx="792035" cy="317798"/>
          </a:xfrm>
          <a:prstGeom prst="rect">
            <a:avLst/>
          </a:prstGeom>
          <a:solidFill>
            <a:schemeClr val="accent2">
              <a:lumMod val="75000"/>
            </a:schemeClr>
          </a:solidFill>
          <a:ln w="9525" cap="flat" cmpd="sng" algn="ctr">
            <a:solidFill>
              <a:schemeClr val="tx2"/>
            </a:solidFill>
            <a:prstDash val="solid"/>
            <a:round/>
            <a:headEnd type="none" w="med" len="med"/>
            <a:tailEnd type="none" w="med" len="med"/>
          </a:ln>
          <a:effectLst/>
        </p:spPr>
        <p:txBody>
          <a:bodyPr lIns="89082" tIns="44544" rIns="89082" bIns="44544" anchor="ctr"/>
          <a:lstStyle/>
          <a:p>
            <a:pPr algn="ctr" defTabSz="890807">
              <a:defRPr/>
            </a:pPr>
            <a:r>
              <a:rPr lang="en-US" sz="1400" dirty="0">
                <a:solidFill>
                  <a:schemeClr val="bg1"/>
                </a:solidFill>
                <a:latin typeface="Tahoma" panose="020B0604030504040204" pitchFamily="34" charset="0"/>
                <a:ea typeface="Tahoma" panose="020B0604030504040204" pitchFamily="34" charset="0"/>
                <a:cs typeface="Tahoma" panose="020B0604030504040204" pitchFamily="34" charset="0"/>
              </a:rPr>
              <a:t>4</a:t>
            </a:r>
          </a:p>
        </p:txBody>
      </p:sp>
      <p:sp>
        <p:nvSpPr>
          <p:cNvPr id="7" name="Rectangle 6">
            <a:extLst>
              <a:ext uri="{FF2B5EF4-FFF2-40B4-BE49-F238E27FC236}">
                <a16:creationId xmlns:a16="http://schemas.microsoft.com/office/drawing/2014/main" id="{EA2DDB82-252C-091A-3D37-D5B5E6BDF867}"/>
              </a:ext>
            </a:extLst>
          </p:cNvPr>
          <p:cNvSpPr/>
          <p:nvPr/>
        </p:nvSpPr>
        <p:spPr bwMode="auto">
          <a:xfrm>
            <a:off x="1943694" y="2819865"/>
            <a:ext cx="8277868" cy="317798"/>
          </a:xfrm>
          <a:prstGeom prst="rect">
            <a:avLst/>
          </a:prstGeom>
          <a:solidFill>
            <a:schemeClr val="accent2">
              <a:lumMod val="75000"/>
            </a:schemeClr>
          </a:solidFill>
          <a:ln w="9525" cap="flat" cmpd="sng" algn="ctr">
            <a:solidFill>
              <a:schemeClr val="tx2"/>
            </a:solidFill>
            <a:prstDash val="solid"/>
            <a:round/>
            <a:headEnd type="none" w="med" len="med"/>
            <a:tailEnd type="none" w="med" len="med"/>
          </a:ln>
          <a:effectLst/>
        </p:spPr>
        <p:txBody>
          <a:bodyPr lIns="89082" tIns="44544" rIns="89082" bIns="44544" anchor="ctr"/>
          <a:lstStyle/>
          <a:p>
            <a:pPr>
              <a:defRPr/>
            </a:pPr>
            <a:r>
              <a:rPr lang="en-ZA" sz="1400" dirty="0">
                <a:solidFill>
                  <a:schemeClr val="bg1"/>
                </a:solidFill>
                <a:latin typeface="Tahoma" panose="020B0604030504040204" pitchFamily="34" charset="0"/>
                <a:ea typeface="Tahoma" panose="020B0604030504040204" pitchFamily="34" charset="0"/>
                <a:cs typeface="Tahoma" panose="020B0604030504040204" pitchFamily="34" charset="0"/>
              </a:rPr>
              <a:t>RFP Timelines</a:t>
            </a:r>
          </a:p>
        </p:txBody>
      </p:sp>
      <p:sp>
        <p:nvSpPr>
          <p:cNvPr id="8" name="Rectangle 7">
            <a:extLst>
              <a:ext uri="{FF2B5EF4-FFF2-40B4-BE49-F238E27FC236}">
                <a16:creationId xmlns:a16="http://schemas.microsoft.com/office/drawing/2014/main" id="{74474488-BD51-3751-DC61-282F29C66018}"/>
              </a:ext>
            </a:extLst>
          </p:cNvPr>
          <p:cNvSpPr/>
          <p:nvPr/>
        </p:nvSpPr>
        <p:spPr bwMode="auto">
          <a:xfrm>
            <a:off x="920427" y="2346248"/>
            <a:ext cx="792035" cy="317798"/>
          </a:xfrm>
          <a:prstGeom prst="rect">
            <a:avLst/>
          </a:prstGeom>
          <a:solidFill>
            <a:schemeClr val="accent2">
              <a:lumMod val="75000"/>
            </a:schemeClr>
          </a:solidFill>
          <a:ln w="9525" cap="flat" cmpd="sng" algn="ctr">
            <a:solidFill>
              <a:schemeClr val="tx2"/>
            </a:solidFill>
            <a:prstDash val="solid"/>
            <a:round/>
            <a:headEnd type="none" w="med" len="med"/>
            <a:tailEnd type="none" w="med" len="med"/>
          </a:ln>
          <a:effectLst/>
        </p:spPr>
        <p:txBody>
          <a:bodyPr lIns="89082" tIns="44544" rIns="89082" bIns="44544" anchor="ctr"/>
          <a:lstStyle/>
          <a:p>
            <a:pPr algn="ctr" defTabSz="890807">
              <a:defRPr/>
            </a:pPr>
            <a:r>
              <a:rPr lang="en-US" sz="1400" dirty="0">
                <a:solidFill>
                  <a:schemeClr val="bg1"/>
                </a:solidFill>
                <a:latin typeface="Tahoma" panose="020B0604030504040204" pitchFamily="34" charset="0"/>
                <a:ea typeface="Tahoma" panose="020B0604030504040204" pitchFamily="34" charset="0"/>
                <a:cs typeface="Tahoma" panose="020B0604030504040204" pitchFamily="34" charset="0"/>
              </a:rPr>
              <a:t>3</a:t>
            </a:r>
          </a:p>
        </p:txBody>
      </p:sp>
      <p:sp>
        <p:nvSpPr>
          <p:cNvPr id="9" name="Rectangle 8">
            <a:extLst>
              <a:ext uri="{FF2B5EF4-FFF2-40B4-BE49-F238E27FC236}">
                <a16:creationId xmlns:a16="http://schemas.microsoft.com/office/drawing/2014/main" id="{BD53FF48-24CF-427A-A482-D2C080D159DE}"/>
              </a:ext>
            </a:extLst>
          </p:cNvPr>
          <p:cNvSpPr/>
          <p:nvPr/>
        </p:nvSpPr>
        <p:spPr bwMode="auto">
          <a:xfrm>
            <a:off x="1930797" y="2345818"/>
            <a:ext cx="8303039" cy="317798"/>
          </a:xfrm>
          <a:prstGeom prst="rect">
            <a:avLst/>
          </a:prstGeom>
          <a:solidFill>
            <a:schemeClr val="accent2">
              <a:lumMod val="75000"/>
            </a:schemeClr>
          </a:solidFill>
          <a:ln w="9525" cap="flat" cmpd="sng" algn="ctr">
            <a:solidFill>
              <a:schemeClr val="tx2"/>
            </a:solidFill>
            <a:prstDash val="solid"/>
            <a:round/>
            <a:headEnd type="none" w="med" len="med"/>
            <a:tailEnd type="none" w="med" len="med"/>
          </a:ln>
          <a:effectLst/>
        </p:spPr>
        <p:txBody>
          <a:bodyPr lIns="89082" tIns="44544" rIns="89082" bIns="44544" anchor="ctr"/>
          <a:lstStyle/>
          <a:p>
            <a:pPr>
              <a:defRPr/>
            </a:pPr>
            <a:r>
              <a:rPr lang="en-US" sz="1400" dirty="0">
                <a:solidFill>
                  <a:schemeClr val="bg1"/>
                </a:solidFill>
                <a:latin typeface="Tahoma" panose="020B0604030504040204" pitchFamily="34" charset="0"/>
                <a:ea typeface="Tahoma" panose="020B0604030504040204" pitchFamily="34" charset="0"/>
                <a:cs typeface="Tahoma" panose="020B0604030504040204" pitchFamily="34" charset="0"/>
              </a:rPr>
              <a:t>Session rules of engagement</a:t>
            </a:r>
          </a:p>
        </p:txBody>
      </p:sp>
      <p:sp>
        <p:nvSpPr>
          <p:cNvPr id="10" name="Rectangle 9">
            <a:extLst>
              <a:ext uri="{FF2B5EF4-FFF2-40B4-BE49-F238E27FC236}">
                <a16:creationId xmlns:a16="http://schemas.microsoft.com/office/drawing/2014/main" id="{BA026F45-0F22-264A-53E8-1E4D15CAC018}"/>
              </a:ext>
            </a:extLst>
          </p:cNvPr>
          <p:cNvSpPr/>
          <p:nvPr/>
        </p:nvSpPr>
        <p:spPr bwMode="auto">
          <a:xfrm>
            <a:off x="1943692" y="3767960"/>
            <a:ext cx="8277866" cy="317798"/>
          </a:xfrm>
          <a:prstGeom prst="rect">
            <a:avLst/>
          </a:prstGeom>
          <a:solidFill>
            <a:schemeClr val="accent2">
              <a:lumMod val="75000"/>
            </a:schemeClr>
          </a:solidFill>
          <a:ln w="9525" cap="flat" cmpd="sng" algn="ctr">
            <a:solidFill>
              <a:schemeClr val="tx2"/>
            </a:solidFill>
            <a:prstDash val="solid"/>
            <a:round/>
            <a:headEnd type="none" w="med" len="med"/>
            <a:tailEnd type="none" w="med" len="med"/>
          </a:ln>
          <a:effectLst/>
        </p:spPr>
        <p:txBody>
          <a:bodyPr lIns="89082" tIns="44544" rIns="89082" bIns="44544" anchor="ctr"/>
          <a:lstStyle/>
          <a:p>
            <a:pPr>
              <a:defRPr/>
            </a:pPr>
            <a:r>
              <a:rPr lang="en-ZA" sz="1400" dirty="0">
                <a:solidFill>
                  <a:srgbClr val="FFFFFF"/>
                </a:solidFill>
              </a:rPr>
              <a:t>Technical Requirements - Scope of Work</a:t>
            </a:r>
          </a:p>
        </p:txBody>
      </p:sp>
      <p:sp>
        <p:nvSpPr>
          <p:cNvPr id="11" name="Rectangle 10">
            <a:extLst>
              <a:ext uri="{FF2B5EF4-FFF2-40B4-BE49-F238E27FC236}">
                <a16:creationId xmlns:a16="http://schemas.microsoft.com/office/drawing/2014/main" id="{B08007D1-B6D4-81E2-62C7-B65BA052BF57}"/>
              </a:ext>
            </a:extLst>
          </p:cNvPr>
          <p:cNvSpPr/>
          <p:nvPr/>
        </p:nvSpPr>
        <p:spPr bwMode="auto">
          <a:xfrm>
            <a:off x="920426" y="3763178"/>
            <a:ext cx="792035" cy="317798"/>
          </a:xfrm>
          <a:prstGeom prst="rect">
            <a:avLst/>
          </a:prstGeom>
          <a:solidFill>
            <a:schemeClr val="accent2">
              <a:lumMod val="75000"/>
            </a:schemeClr>
          </a:solidFill>
          <a:ln w="9525" cap="flat" cmpd="sng" algn="ctr">
            <a:solidFill>
              <a:schemeClr val="tx2"/>
            </a:solidFill>
            <a:prstDash val="solid"/>
            <a:round/>
            <a:headEnd type="none" w="med" len="med"/>
            <a:tailEnd type="none" w="med" len="med"/>
          </a:ln>
          <a:effectLst/>
        </p:spPr>
        <p:txBody>
          <a:bodyPr lIns="89082" tIns="44544" rIns="89082" bIns="44544" anchor="ctr"/>
          <a:lstStyle/>
          <a:p>
            <a:pPr algn="ctr" defTabSz="890807">
              <a:defRPr/>
            </a:pPr>
            <a:r>
              <a:rPr lang="en-US" sz="1400" dirty="0">
                <a:solidFill>
                  <a:schemeClr val="bg1"/>
                </a:solidFill>
                <a:latin typeface="Tahoma" panose="020B0604030504040204" pitchFamily="34" charset="0"/>
                <a:ea typeface="Tahoma" panose="020B0604030504040204" pitchFamily="34" charset="0"/>
                <a:cs typeface="Tahoma" panose="020B0604030504040204" pitchFamily="34" charset="0"/>
              </a:rPr>
              <a:t>6</a:t>
            </a:r>
          </a:p>
        </p:txBody>
      </p:sp>
      <p:sp>
        <p:nvSpPr>
          <p:cNvPr id="12" name="Rectangle 11">
            <a:extLst>
              <a:ext uri="{FF2B5EF4-FFF2-40B4-BE49-F238E27FC236}">
                <a16:creationId xmlns:a16="http://schemas.microsoft.com/office/drawing/2014/main" id="{9FD64E33-2A9A-59A8-6A1B-A84B6E8EF2D7}"/>
              </a:ext>
            </a:extLst>
          </p:cNvPr>
          <p:cNvSpPr/>
          <p:nvPr/>
        </p:nvSpPr>
        <p:spPr bwMode="auto">
          <a:xfrm>
            <a:off x="10441377" y="1861268"/>
            <a:ext cx="1107936" cy="322804"/>
          </a:xfrm>
          <a:prstGeom prst="rect">
            <a:avLst/>
          </a:prstGeom>
          <a:solidFill>
            <a:schemeClr val="accent2">
              <a:lumMod val="75000"/>
            </a:schemeClr>
          </a:solidFill>
          <a:ln w="9525" cap="flat" cmpd="sng" algn="ctr">
            <a:solidFill>
              <a:schemeClr val="tx2"/>
            </a:solidFill>
            <a:prstDash val="solid"/>
            <a:round/>
            <a:headEnd type="none" w="med" len="med"/>
            <a:tailEnd type="none" w="med" len="med"/>
          </a:ln>
          <a:effectLst/>
        </p:spPr>
        <p:txBody>
          <a:bodyPr lIns="89082" tIns="44544" rIns="89082" bIns="44544" anchor="ctr"/>
          <a:lstStyle/>
          <a:p>
            <a:pPr algn="ctr" defTabSz="890807">
              <a:defRPr/>
            </a:pPr>
            <a:r>
              <a:rPr lang="en-US" sz="1400" dirty="0">
                <a:solidFill>
                  <a:schemeClr val="bg1"/>
                </a:solidFill>
                <a:latin typeface="Tahoma" panose="020B0604030504040204" pitchFamily="34" charset="0"/>
                <a:ea typeface="Tahoma" panose="020B0604030504040204" pitchFamily="34" charset="0"/>
                <a:cs typeface="Tahoma" panose="020B0604030504040204" pitchFamily="34" charset="0"/>
              </a:rPr>
              <a:t>4</a:t>
            </a:r>
          </a:p>
        </p:txBody>
      </p:sp>
      <p:sp>
        <p:nvSpPr>
          <p:cNvPr id="13" name="Rectangle 12">
            <a:extLst>
              <a:ext uri="{FF2B5EF4-FFF2-40B4-BE49-F238E27FC236}">
                <a16:creationId xmlns:a16="http://schemas.microsoft.com/office/drawing/2014/main" id="{6C379129-704C-8D27-D457-93BA6F44E68B}"/>
              </a:ext>
            </a:extLst>
          </p:cNvPr>
          <p:cNvSpPr/>
          <p:nvPr/>
        </p:nvSpPr>
        <p:spPr bwMode="auto">
          <a:xfrm>
            <a:off x="10437433" y="3290872"/>
            <a:ext cx="1111879" cy="320839"/>
          </a:xfrm>
          <a:prstGeom prst="rect">
            <a:avLst/>
          </a:prstGeom>
          <a:solidFill>
            <a:schemeClr val="accent2">
              <a:lumMod val="75000"/>
            </a:schemeClr>
          </a:solidFill>
          <a:ln w="9525" cap="flat" cmpd="sng" algn="ctr">
            <a:solidFill>
              <a:schemeClr val="tx2"/>
            </a:solidFill>
            <a:prstDash val="solid"/>
            <a:round/>
            <a:headEnd type="none" w="med" len="med"/>
            <a:tailEnd type="none" w="med" len="med"/>
          </a:ln>
          <a:effectLst/>
        </p:spPr>
        <p:txBody>
          <a:bodyPr lIns="89082" tIns="44544" rIns="89082" bIns="44544" anchor="ctr"/>
          <a:lstStyle/>
          <a:p>
            <a:pPr algn="ctr" defTabSz="890807">
              <a:defRPr/>
            </a:pPr>
            <a:r>
              <a:rPr lang="en-US" sz="1400" dirty="0">
                <a:solidFill>
                  <a:schemeClr val="bg1"/>
                </a:solidFill>
                <a:latin typeface="Tahoma" panose="020B0604030504040204" pitchFamily="34" charset="0"/>
                <a:ea typeface="Tahoma" panose="020B0604030504040204" pitchFamily="34" charset="0"/>
                <a:cs typeface="Tahoma" panose="020B0604030504040204" pitchFamily="34" charset="0"/>
              </a:rPr>
              <a:t>7</a:t>
            </a:r>
          </a:p>
        </p:txBody>
      </p:sp>
      <p:sp>
        <p:nvSpPr>
          <p:cNvPr id="14" name="Rectangle 13">
            <a:extLst>
              <a:ext uri="{FF2B5EF4-FFF2-40B4-BE49-F238E27FC236}">
                <a16:creationId xmlns:a16="http://schemas.microsoft.com/office/drawing/2014/main" id="{8D2A6BDE-15F7-4CE1-4F66-5350D0956C2E}"/>
              </a:ext>
            </a:extLst>
          </p:cNvPr>
          <p:cNvSpPr/>
          <p:nvPr/>
        </p:nvSpPr>
        <p:spPr bwMode="auto">
          <a:xfrm>
            <a:off x="10452790" y="2813824"/>
            <a:ext cx="1087208" cy="323745"/>
          </a:xfrm>
          <a:prstGeom prst="rect">
            <a:avLst/>
          </a:prstGeom>
          <a:solidFill>
            <a:schemeClr val="accent2">
              <a:lumMod val="75000"/>
            </a:schemeClr>
          </a:solidFill>
          <a:ln w="9525" cap="flat" cmpd="sng" algn="ctr">
            <a:solidFill>
              <a:schemeClr val="tx2"/>
            </a:solidFill>
            <a:prstDash val="solid"/>
            <a:round/>
            <a:headEnd type="none" w="med" len="med"/>
            <a:tailEnd type="none" w="med" len="med"/>
          </a:ln>
          <a:effectLst/>
        </p:spPr>
        <p:txBody>
          <a:bodyPr lIns="89082" tIns="44544" rIns="89082" bIns="44544" anchor="ctr"/>
          <a:lstStyle/>
          <a:p>
            <a:pPr algn="ctr" defTabSz="890807">
              <a:defRPr/>
            </a:pPr>
            <a:r>
              <a:rPr lang="en-US" sz="1400" dirty="0">
                <a:solidFill>
                  <a:schemeClr val="bg1"/>
                </a:solidFill>
                <a:latin typeface="Tahoma" panose="020B0604030504040204" pitchFamily="34" charset="0"/>
                <a:ea typeface="Tahoma" panose="020B0604030504040204" pitchFamily="34" charset="0"/>
                <a:cs typeface="Tahoma" panose="020B0604030504040204" pitchFamily="34" charset="0"/>
              </a:rPr>
              <a:t>6</a:t>
            </a:r>
          </a:p>
        </p:txBody>
      </p:sp>
      <p:sp>
        <p:nvSpPr>
          <p:cNvPr id="15" name="Rectangle 14">
            <a:extLst>
              <a:ext uri="{FF2B5EF4-FFF2-40B4-BE49-F238E27FC236}">
                <a16:creationId xmlns:a16="http://schemas.microsoft.com/office/drawing/2014/main" id="{86E98BB0-ABE6-4915-56AA-D6B89651792D}"/>
              </a:ext>
            </a:extLst>
          </p:cNvPr>
          <p:cNvSpPr/>
          <p:nvPr/>
        </p:nvSpPr>
        <p:spPr bwMode="auto">
          <a:xfrm>
            <a:off x="10437433" y="2339760"/>
            <a:ext cx="1102565" cy="329212"/>
          </a:xfrm>
          <a:prstGeom prst="rect">
            <a:avLst/>
          </a:prstGeom>
          <a:solidFill>
            <a:schemeClr val="accent2">
              <a:lumMod val="75000"/>
            </a:schemeClr>
          </a:solidFill>
          <a:ln w="9525" cap="flat" cmpd="sng" algn="ctr">
            <a:solidFill>
              <a:schemeClr val="tx2"/>
            </a:solidFill>
            <a:prstDash val="solid"/>
            <a:round/>
            <a:headEnd type="none" w="med" len="med"/>
            <a:tailEnd type="none" w="med" len="med"/>
          </a:ln>
          <a:effectLst/>
        </p:spPr>
        <p:txBody>
          <a:bodyPr lIns="89082" tIns="44544" rIns="89082" bIns="44544" anchor="ctr"/>
          <a:lstStyle/>
          <a:p>
            <a:pPr algn="ctr" defTabSz="890807">
              <a:defRPr/>
            </a:pPr>
            <a:r>
              <a:rPr lang="en-US" sz="1400" dirty="0">
                <a:solidFill>
                  <a:schemeClr val="bg1"/>
                </a:solidFill>
                <a:latin typeface="Tahoma" panose="020B0604030504040204" pitchFamily="34" charset="0"/>
                <a:ea typeface="Tahoma" panose="020B0604030504040204" pitchFamily="34" charset="0"/>
                <a:cs typeface="Tahoma" panose="020B0604030504040204" pitchFamily="34" charset="0"/>
              </a:rPr>
              <a:t>5</a:t>
            </a:r>
          </a:p>
        </p:txBody>
      </p:sp>
      <p:sp>
        <p:nvSpPr>
          <p:cNvPr id="16" name="Rectangle 15">
            <a:extLst>
              <a:ext uri="{FF2B5EF4-FFF2-40B4-BE49-F238E27FC236}">
                <a16:creationId xmlns:a16="http://schemas.microsoft.com/office/drawing/2014/main" id="{DB6587CE-A7D3-260E-FA44-D8AF14CA4D58}"/>
              </a:ext>
            </a:extLst>
          </p:cNvPr>
          <p:cNvSpPr/>
          <p:nvPr/>
        </p:nvSpPr>
        <p:spPr bwMode="auto">
          <a:xfrm>
            <a:off x="10448958" y="3783592"/>
            <a:ext cx="1100354" cy="310564"/>
          </a:xfrm>
          <a:prstGeom prst="rect">
            <a:avLst/>
          </a:prstGeom>
          <a:solidFill>
            <a:schemeClr val="accent2">
              <a:lumMod val="75000"/>
            </a:schemeClr>
          </a:solidFill>
          <a:ln w="9525" cap="flat" cmpd="sng" algn="ctr">
            <a:solidFill>
              <a:schemeClr val="tx2"/>
            </a:solidFill>
            <a:prstDash val="solid"/>
            <a:round/>
            <a:headEnd type="none" w="med" len="med"/>
            <a:tailEnd type="none" w="med" len="med"/>
          </a:ln>
          <a:effectLst/>
        </p:spPr>
        <p:txBody>
          <a:bodyPr lIns="89082" tIns="44544" rIns="89082" bIns="44544" anchor="ctr"/>
          <a:lstStyle/>
          <a:p>
            <a:pPr algn="ctr" defTabSz="890807">
              <a:defRPr/>
            </a:pPr>
            <a:r>
              <a:rPr lang="en-US" sz="1400" dirty="0">
                <a:solidFill>
                  <a:schemeClr val="bg1"/>
                </a:solidFill>
                <a:latin typeface="Tahoma" panose="020B0604030504040204" pitchFamily="34" charset="0"/>
                <a:ea typeface="Tahoma" panose="020B0604030504040204" pitchFamily="34" charset="0"/>
                <a:cs typeface="Tahoma" panose="020B0604030504040204" pitchFamily="34" charset="0"/>
              </a:rPr>
              <a:t>8-24</a:t>
            </a:r>
          </a:p>
        </p:txBody>
      </p:sp>
      <p:sp>
        <p:nvSpPr>
          <p:cNvPr id="17" name="Rectangle 16">
            <a:extLst>
              <a:ext uri="{FF2B5EF4-FFF2-40B4-BE49-F238E27FC236}">
                <a16:creationId xmlns:a16="http://schemas.microsoft.com/office/drawing/2014/main" id="{3BF51C93-583B-6BB7-8FDB-F6DD9D9D00D9}"/>
              </a:ext>
            </a:extLst>
          </p:cNvPr>
          <p:cNvSpPr/>
          <p:nvPr/>
        </p:nvSpPr>
        <p:spPr bwMode="auto">
          <a:xfrm>
            <a:off x="922891" y="1420213"/>
            <a:ext cx="792035" cy="317798"/>
          </a:xfrm>
          <a:prstGeom prst="rect">
            <a:avLst/>
          </a:prstGeom>
          <a:solidFill>
            <a:schemeClr val="accent2">
              <a:lumMod val="75000"/>
            </a:schemeClr>
          </a:solidFill>
          <a:ln w="9525" cap="flat" cmpd="sng" algn="ctr">
            <a:solidFill>
              <a:schemeClr val="tx2"/>
            </a:solidFill>
            <a:prstDash val="solid"/>
            <a:round/>
            <a:headEnd type="none" w="med" len="med"/>
            <a:tailEnd type="none" w="med" len="med"/>
          </a:ln>
          <a:effectLst/>
        </p:spPr>
        <p:txBody>
          <a:bodyPr lIns="89082" tIns="44544" rIns="89082" bIns="44544" anchor="ctr"/>
          <a:lstStyle/>
          <a:p>
            <a:pPr algn="ctr" defTabSz="890807">
              <a:defRPr/>
            </a:pPr>
            <a:r>
              <a:rPr lang="en-US" sz="1400" dirty="0">
                <a:solidFill>
                  <a:schemeClr val="bg1"/>
                </a:solidFill>
                <a:latin typeface="Tahoma" panose="020B0604030504040204" pitchFamily="34" charset="0"/>
                <a:ea typeface="Tahoma" panose="020B0604030504040204" pitchFamily="34" charset="0"/>
                <a:cs typeface="Tahoma" panose="020B0604030504040204" pitchFamily="34" charset="0"/>
              </a:rPr>
              <a:t>1</a:t>
            </a:r>
          </a:p>
        </p:txBody>
      </p:sp>
      <p:sp>
        <p:nvSpPr>
          <p:cNvPr id="18" name="Rectangle 17">
            <a:extLst>
              <a:ext uri="{FF2B5EF4-FFF2-40B4-BE49-F238E27FC236}">
                <a16:creationId xmlns:a16="http://schemas.microsoft.com/office/drawing/2014/main" id="{89FE6A2E-A739-C2E1-FEAE-D0589FCF7AEE}"/>
              </a:ext>
            </a:extLst>
          </p:cNvPr>
          <p:cNvSpPr/>
          <p:nvPr/>
        </p:nvSpPr>
        <p:spPr bwMode="auto">
          <a:xfrm>
            <a:off x="1900720" y="1411301"/>
            <a:ext cx="8320844" cy="324469"/>
          </a:xfrm>
          <a:prstGeom prst="rect">
            <a:avLst/>
          </a:prstGeom>
          <a:solidFill>
            <a:schemeClr val="accent2">
              <a:lumMod val="75000"/>
            </a:schemeClr>
          </a:solidFill>
          <a:ln w="9525" cap="flat" cmpd="sng" algn="ctr">
            <a:solidFill>
              <a:schemeClr val="tx2"/>
            </a:solidFill>
            <a:prstDash val="solid"/>
            <a:round/>
            <a:headEnd type="none" w="med" len="med"/>
            <a:tailEnd type="none" w="med" len="med"/>
          </a:ln>
          <a:effectLst/>
        </p:spPr>
        <p:txBody>
          <a:bodyPr lIns="89082" tIns="44544" rIns="89082" bIns="44544" anchor="ctr"/>
          <a:lstStyle/>
          <a:p>
            <a:pPr>
              <a:defRPr/>
            </a:pPr>
            <a:r>
              <a:rPr lang="en-US" sz="1400" dirty="0">
                <a:solidFill>
                  <a:schemeClr val="bg1"/>
                </a:solidFill>
                <a:latin typeface="Tahoma" panose="020B0604030504040204" pitchFamily="34" charset="0"/>
                <a:ea typeface="Tahoma" panose="020B0604030504040204" pitchFamily="34" charset="0"/>
                <a:cs typeface="Tahoma" panose="020B0604030504040204" pitchFamily="34" charset="0"/>
              </a:rPr>
              <a:t>Welcome and Introductions</a:t>
            </a:r>
            <a:endParaRPr lang="en-ZA" sz="14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9" name="Rectangle 18">
            <a:extLst>
              <a:ext uri="{FF2B5EF4-FFF2-40B4-BE49-F238E27FC236}">
                <a16:creationId xmlns:a16="http://schemas.microsoft.com/office/drawing/2014/main" id="{0418D14C-4FFB-5CE8-4370-412EC9F49BCC}"/>
              </a:ext>
            </a:extLst>
          </p:cNvPr>
          <p:cNvSpPr/>
          <p:nvPr/>
        </p:nvSpPr>
        <p:spPr bwMode="auto">
          <a:xfrm>
            <a:off x="10437433" y="1420298"/>
            <a:ext cx="1102565" cy="315474"/>
          </a:xfrm>
          <a:prstGeom prst="rect">
            <a:avLst/>
          </a:prstGeom>
          <a:solidFill>
            <a:schemeClr val="accent2">
              <a:lumMod val="75000"/>
            </a:schemeClr>
          </a:solidFill>
          <a:ln w="9525" cap="flat" cmpd="sng" algn="ctr">
            <a:solidFill>
              <a:schemeClr val="tx2"/>
            </a:solidFill>
            <a:prstDash val="solid"/>
            <a:round/>
            <a:headEnd type="none" w="med" len="med"/>
            <a:tailEnd type="none" w="med" len="med"/>
          </a:ln>
          <a:effectLst/>
        </p:spPr>
        <p:txBody>
          <a:bodyPr lIns="89082" tIns="44544" rIns="89082" bIns="44544" anchor="ctr"/>
          <a:lstStyle/>
          <a:p>
            <a:pPr algn="ctr" defTabSz="890807">
              <a:defRPr/>
            </a:pPr>
            <a:r>
              <a:rPr lang="en-US" sz="1400" dirty="0">
                <a:solidFill>
                  <a:schemeClr val="bg1"/>
                </a:solidFill>
                <a:latin typeface="Tahoma" panose="020B0604030504040204" pitchFamily="34" charset="0"/>
                <a:ea typeface="Tahoma" panose="020B0604030504040204" pitchFamily="34" charset="0"/>
                <a:cs typeface="Tahoma" panose="020B0604030504040204" pitchFamily="34" charset="0"/>
              </a:rPr>
              <a:t>3</a:t>
            </a:r>
          </a:p>
        </p:txBody>
      </p:sp>
      <p:sp>
        <p:nvSpPr>
          <p:cNvPr id="20" name="Rectangle 19">
            <a:extLst>
              <a:ext uri="{FF2B5EF4-FFF2-40B4-BE49-F238E27FC236}">
                <a16:creationId xmlns:a16="http://schemas.microsoft.com/office/drawing/2014/main" id="{64AD6595-CF28-B8CB-37F5-B901456385F6}"/>
              </a:ext>
            </a:extLst>
          </p:cNvPr>
          <p:cNvSpPr/>
          <p:nvPr/>
        </p:nvSpPr>
        <p:spPr bwMode="auto">
          <a:xfrm>
            <a:off x="911112" y="4158006"/>
            <a:ext cx="792035" cy="317798"/>
          </a:xfrm>
          <a:prstGeom prst="rect">
            <a:avLst/>
          </a:prstGeom>
          <a:solidFill>
            <a:schemeClr val="accent2">
              <a:lumMod val="75000"/>
            </a:schemeClr>
          </a:solidFill>
          <a:ln w="9525" cap="flat" cmpd="sng" algn="ctr">
            <a:solidFill>
              <a:schemeClr val="tx2"/>
            </a:solidFill>
            <a:prstDash val="solid"/>
            <a:round/>
            <a:headEnd type="none" w="med" len="med"/>
            <a:tailEnd type="none" w="med" len="med"/>
          </a:ln>
          <a:effectLst/>
        </p:spPr>
        <p:txBody>
          <a:bodyPr lIns="89082" tIns="44544" rIns="89082" bIns="44544" anchor="ctr"/>
          <a:lstStyle/>
          <a:p>
            <a:pPr algn="ctr" defTabSz="890807">
              <a:defRPr/>
            </a:pPr>
            <a:r>
              <a:rPr lang="en-US" sz="1400" dirty="0">
                <a:solidFill>
                  <a:schemeClr val="bg1"/>
                </a:solidFill>
                <a:latin typeface="Tahoma" panose="020B0604030504040204" pitchFamily="34" charset="0"/>
                <a:ea typeface="Tahoma" panose="020B0604030504040204" pitchFamily="34" charset="0"/>
                <a:cs typeface="Tahoma" panose="020B0604030504040204" pitchFamily="34" charset="0"/>
              </a:rPr>
              <a:t>7</a:t>
            </a:r>
          </a:p>
        </p:txBody>
      </p:sp>
      <p:sp>
        <p:nvSpPr>
          <p:cNvPr id="21" name="Rectangle 20">
            <a:extLst>
              <a:ext uri="{FF2B5EF4-FFF2-40B4-BE49-F238E27FC236}">
                <a16:creationId xmlns:a16="http://schemas.microsoft.com/office/drawing/2014/main" id="{3F1B1F12-FEFC-A17C-966A-D35DDCCFFD95}"/>
              </a:ext>
            </a:extLst>
          </p:cNvPr>
          <p:cNvSpPr/>
          <p:nvPr/>
        </p:nvSpPr>
        <p:spPr bwMode="auto">
          <a:xfrm>
            <a:off x="10439644" y="4178420"/>
            <a:ext cx="1100354" cy="310564"/>
          </a:xfrm>
          <a:prstGeom prst="rect">
            <a:avLst/>
          </a:prstGeom>
          <a:solidFill>
            <a:schemeClr val="accent2">
              <a:lumMod val="75000"/>
            </a:schemeClr>
          </a:solidFill>
          <a:ln w="9525" cap="flat" cmpd="sng" algn="ctr">
            <a:solidFill>
              <a:schemeClr val="tx2"/>
            </a:solidFill>
            <a:prstDash val="solid"/>
            <a:round/>
            <a:headEnd type="none" w="med" len="med"/>
            <a:tailEnd type="none" w="med" len="med"/>
          </a:ln>
          <a:effectLst/>
        </p:spPr>
        <p:txBody>
          <a:bodyPr lIns="89082" tIns="44544" rIns="89082" bIns="44544" anchor="ctr"/>
          <a:lstStyle/>
          <a:p>
            <a:pPr algn="ctr" defTabSz="890807">
              <a:defRPr/>
            </a:pPr>
            <a:r>
              <a:rPr lang="en-US" sz="1400" dirty="0">
                <a:solidFill>
                  <a:schemeClr val="bg1"/>
                </a:solidFill>
                <a:latin typeface="Tahoma" panose="020B0604030504040204" pitchFamily="34" charset="0"/>
                <a:ea typeface="Tahoma" panose="020B0604030504040204" pitchFamily="34" charset="0"/>
                <a:cs typeface="Tahoma" panose="020B0604030504040204" pitchFamily="34" charset="0"/>
              </a:rPr>
              <a:t>25-36</a:t>
            </a:r>
          </a:p>
        </p:txBody>
      </p:sp>
      <p:sp>
        <p:nvSpPr>
          <p:cNvPr id="24" name="Rectangle 23">
            <a:extLst>
              <a:ext uri="{FF2B5EF4-FFF2-40B4-BE49-F238E27FC236}">
                <a16:creationId xmlns:a16="http://schemas.microsoft.com/office/drawing/2014/main" id="{10BF74A5-94AF-5374-E3D4-81DDFB8074E4}"/>
              </a:ext>
            </a:extLst>
          </p:cNvPr>
          <p:cNvSpPr/>
          <p:nvPr/>
        </p:nvSpPr>
        <p:spPr bwMode="auto">
          <a:xfrm>
            <a:off x="1930797" y="4178420"/>
            <a:ext cx="8277866" cy="317798"/>
          </a:xfrm>
          <a:prstGeom prst="rect">
            <a:avLst/>
          </a:prstGeom>
          <a:solidFill>
            <a:schemeClr val="accent2">
              <a:lumMod val="75000"/>
            </a:schemeClr>
          </a:solidFill>
          <a:ln w="9525" cap="flat" cmpd="sng" algn="ctr">
            <a:solidFill>
              <a:schemeClr val="tx2"/>
            </a:solidFill>
            <a:prstDash val="solid"/>
            <a:round/>
            <a:headEnd type="none" w="med" len="med"/>
            <a:tailEnd type="none" w="med" len="med"/>
          </a:ln>
          <a:effectLst/>
        </p:spPr>
        <p:txBody>
          <a:bodyPr lIns="89082" tIns="44544" rIns="89082" bIns="44544" anchor="ctr"/>
          <a:lstStyle/>
          <a:p>
            <a:pPr>
              <a:defRPr/>
            </a:pPr>
            <a:r>
              <a:rPr lang="en-ZA" sz="1400" dirty="0">
                <a:solidFill>
                  <a:srgbClr val="FFFFFF"/>
                </a:solidFill>
              </a:rPr>
              <a:t>Technical Evaluation &amp; Pricing Schedule</a:t>
            </a:r>
          </a:p>
        </p:txBody>
      </p:sp>
      <p:sp>
        <p:nvSpPr>
          <p:cNvPr id="32" name="Rectangle 31">
            <a:extLst>
              <a:ext uri="{FF2B5EF4-FFF2-40B4-BE49-F238E27FC236}">
                <a16:creationId xmlns:a16="http://schemas.microsoft.com/office/drawing/2014/main" id="{D45B8C06-841E-35D8-BCC2-3E88BD61B048}"/>
              </a:ext>
            </a:extLst>
          </p:cNvPr>
          <p:cNvSpPr/>
          <p:nvPr/>
        </p:nvSpPr>
        <p:spPr bwMode="auto">
          <a:xfrm>
            <a:off x="924007" y="4559489"/>
            <a:ext cx="792035" cy="317798"/>
          </a:xfrm>
          <a:prstGeom prst="rect">
            <a:avLst/>
          </a:prstGeom>
          <a:solidFill>
            <a:schemeClr val="accent2">
              <a:lumMod val="75000"/>
            </a:schemeClr>
          </a:solidFill>
          <a:ln w="9525" cap="flat" cmpd="sng" algn="ctr">
            <a:solidFill>
              <a:schemeClr val="tx2"/>
            </a:solidFill>
            <a:prstDash val="solid"/>
            <a:round/>
            <a:headEnd type="none" w="med" len="med"/>
            <a:tailEnd type="none" w="med" len="med"/>
          </a:ln>
          <a:effectLst/>
        </p:spPr>
        <p:txBody>
          <a:bodyPr lIns="89082" tIns="44544" rIns="89082" bIns="44544" anchor="ctr"/>
          <a:lstStyle/>
          <a:p>
            <a:pPr algn="ctr" defTabSz="890807">
              <a:defRPr/>
            </a:pPr>
            <a:r>
              <a:rPr lang="en-US" sz="1400" dirty="0">
                <a:solidFill>
                  <a:schemeClr val="bg1"/>
                </a:solidFill>
                <a:latin typeface="Tahoma" panose="020B0604030504040204" pitchFamily="34" charset="0"/>
                <a:ea typeface="Tahoma" panose="020B0604030504040204" pitchFamily="34" charset="0"/>
                <a:cs typeface="Tahoma" panose="020B0604030504040204" pitchFamily="34" charset="0"/>
              </a:rPr>
              <a:t>8</a:t>
            </a:r>
          </a:p>
        </p:txBody>
      </p:sp>
      <p:sp>
        <p:nvSpPr>
          <p:cNvPr id="34" name="Rectangle 33">
            <a:extLst>
              <a:ext uri="{FF2B5EF4-FFF2-40B4-BE49-F238E27FC236}">
                <a16:creationId xmlns:a16="http://schemas.microsoft.com/office/drawing/2014/main" id="{F3CABFAC-44A5-CFC5-91F9-6E4697978FA2}"/>
              </a:ext>
            </a:extLst>
          </p:cNvPr>
          <p:cNvSpPr/>
          <p:nvPr/>
        </p:nvSpPr>
        <p:spPr bwMode="auto">
          <a:xfrm>
            <a:off x="10452539" y="4579903"/>
            <a:ext cx="1100354" cy="310564"/>
          </a:xfrm>
          <a:prstGeom prst="rect">
            <a:avLst/>
          </a:prstGeom>
          <a:solidFill>
            <a:schemeClr val="accent2">
              <a:lumMod val="75000"/>
            </a:schemeClr>
          </a:solidFill>
          <a:ln w="9525" cap="flat" cmpd="sng" algn="ctr">
            <a:solidFill>
              <a:schemeClr val="tx2"/>
            </a:solidFill>
            <a:prstDash val="solid"/>
            <a:round/>
            <a:headEnd type="none" w="med" len="med"/>
            <a:tailEnd type="none" w="med" len="med"/>
          </a:ln>
          <a:effectLst/>
        </p:spPr>
        <p:txBody>
          <a:bodyPr lIns="89082" tIns="44544" rIns="89082" bIns="44544" anchor="ctr"/>
          <a:lstStyle/>
          <a:p>
            <a:pPr algn="ctr" defTabSz="890807">
              <a:defRPr/>
            </a:pPr>
            <a:r>
              <a:rPr lang="en-US" sz="1400" dirty="0">
                <a:solidFill>
                  <a:schemeClr val="bg1"/>
                </a:solidFill>
                <a:latin typeface="Tahoma" panose="020B0604030504040204" pitchFamily="34" charset="0"/>
                <a:ea typeface="Tahoma" panose="020B0604030504040204" pitchFamily="34" charset="0"/>
                <a:cs typeface="Tahoma" panose="020B0604030504040204" pitchFamily="34" charset="0"/>
              </a:rPr>
              <a:t>37</a:t>
            </a:r>
          </a:p>
        </p:txBody>
      </p:sp>
      <p:sp>
        <p:nvSpPr>
          <p:cNvPr id="36" name="Rectangle 35">
            <a:extLst>
              <a:ext uri="{FF2B5EF4-FFF2-40B4-BE49-F238E27FC236}">
                <a16:creationId xmlns:a16="http://schemas.microsoft.com/office/drawing/2014/main" id="{F49644B4-9ACE-AB7F-50D0-EE32077414AB}"/>
              </a:ext>
            </a:extLst>
          </p:cNvPr>
          <p:cNvSpPr/>
          <p:nvPr/>
        </p:nvSpPr>
        <p:spPr bwMode="auto">
          <a:xfrm>
            <a:off x="1943692" y="4579903"/>
            <a:ext cx="8277866" cy="317798"/>
          </a:xfrm>
          <a:prstGeom prst="rect">
            <a:avLst/>
          </a:prstGeom>
          <a:solidFill>
            <a:schemeClr val="accent2">
              <a:lumMod val="75000"/>
            </a:schemeClr>
          </a:solidFill>
          <a:ln w="9525" cap="flat" cmpd="sng" algn="ctr">
            <a:solidFill>
              <a:schemeClr val="tx2"/>
            </a:solidFill>
            <a:prstDash val="solid"/>
            <a:round/>
            <a:headEnd type="none" w="med" len="med"/>
            <a:tailEnd type="none" w="med" len="med"/>
          </a:ln>
          <a:effectLst/>
        </p:spPr>
        <p:txBody>
          <a:bodyPr lIns="89082" tIns="44544" rIns="89082" bIns="44544" anchor="ctr"/>
          <a:lstStyle/>
          <a:p>
            <a:pPr>
              <a:defRPr/>
            </a:pPr>
            <a:r>
              <a:rPr lang="en-ZA" sz="1400" dirty="0">
                <a:solidFill>
                  <a:srgbClr val="FFFFFF"/>
                </a:solidFill>
              </a:rPr>
              <a:t>B-BBEE Requirements</a:t>
            </a:r>
          </a:p>
        </p:txBody>
      </p:sp>
    </p:spTree>
    <p:extLst>
      <p:ext uri="{BB962C8B-B14F-4D97-AF65-F5344CB8AC3E}">
        <p14:creationId xmlns:p14="http://schemas.microsoft.com/office/powerpoint/2010/main" val="16579448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81AE5E-484B-7C85-D380-DF7278F9701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155A94D-004E-0D28-F87F-7AABBE3C6F45}"/>
              </a:ext>
            </a:extLst>
          </p:cNvPr>
          <p:cNvSpPr txBox="1"/>
          <p:nvPr/>
        </p:nvSpPr>
        <p:spPr>
          <a:xfrm>
            <a:off x="345900" y="419275"/>
            <a:ext cx="7000240" cy="433965"/>
          </a:xfrm>
          <a:prstGeom prst="rect">
            <a:avLst/>
          </a:prstGeom>
          <a:noFill/>
        </p:spPr>
        <p:txBody>
          <a:bodyPr wrap="square" rtlCol="0">
            <a:spAutoFit/>
          </a:bodyPr>
          <a:lstStyle/>
          <a:p>
            <a:r>
              <a:rPr lang="en-ZA" sz="2220" dirty="0">
                <a:solidFill>
                  <a:srgbClr val="C00000"/>
                </a:solidFill>
                <a:latin typeface="+mj-lt"/>
              </a:rPr>
              <a:t>1. Welcome and Introductions</a:t>
            </a:r>
          </a:p>
        </p:txBody>
      </p:sp>
      <p:graphicFrame>
        <p:nvGraphicFramePr>
          <p:cNvPr id="2" name="Diagram 1">
            <a:extLst>
              <a:ext uri="{FF2B5EF4-FFF2-40B4-BE49-F238E27FC236}">
                <a16:creationId xmlns:a16="http://schemas.microsoft.com/office/drawing/2014/main" id="{0C074171-A87D-F6A6-79E1-EDC45D4FE10F}"/>
              </a:ext>
            </a:extLst>
          </p:cNvPr>
          <p:cNvGraphicFramePr/>
          <p:nvPr>
            <p:extLst>
              <p:ext uri="{D42A27DB-BD31-4B8C-83A1-F6EECF244321}">
                <p14:modId xmlns:p14="http://schemas.microsoft.com/office/powerpoint/2010/main" val="3181134693"/>
              </p:ext>
            </p:extLst>
          </p:nvPr>
        </p:nvGraphicFramePr>
        <p:xfrm>
          <a:off x="532221" y="853240"/>
          <a:ext cx="9830979" cy="57565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802849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3F59E-5399-F72B-5A45-E86E6C1DE69B}"/>
            </a:ext>
          </a:extLst>
        </p:cNvPr>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724E5D4C-E675-5866-BB42-BC4A7BD3A605}"/>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95" imgH="394" progId="TCLayout.ActiveDocument.1">
                  <p:embed/>
                </p:oleObj>
              </mc:Choice>
              <mc:Fallback>
                <p:oleObj name="think-cell Slide" r:id="rId3" imgW="395" imgH="394" progId="TCLayout.ActiveDocument.1">
                  <p:embed/>
                  <p:pic>
                    <p:nvPicPr>
                      <p:cNvPr id="7" name="think-cell data - do not delete" hidden="1">
                        <a:extLst>
                          <a:ext uri="{FF2B5EF4-FFF2-40B4-BE49-F238E27FC236}">
                            <a16:creationId xmlns:a16="http://schemas.microsoft.com/office/drawing/2014/main" id="{724E5D4C-E675-5866-BB42-BC4A7BD3A60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Freeform 2">
            <a:extLst>
              <a:ext uri="{FF2B5EF4-FFF2-40B4-BE49-F238E27FC236}">
                <a16:creationId xmlns:a16="http://schemas.microsoft.com/office/drawing/2014/main" id="{1F092157-BDFD-EFFF-4033-0E7BD5F07157}"/>
              </a:ext>
            </a:extLst>
          </p:cNvPr>
          <p:cNvSpPr/>
          <p:nvPr/>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marL="0" marR="0" lvl="0" indent="0" algn="ctr" defTabSz="457200" rtl="0" eaLnBrk="1" fontAlgn="auto" latinLnBrk="0" hangingPunct="1">
              <a:lnSpc>
                <a:spcPct val="110000"/>
              </a:lnSpc>
              <a:spcBef>
                <a:spcPts val="92"/>
              </a:spcBef>
              <a:spcAft>
                <a:spcPts val="92"/>
              </a:spcAft>
              <a:buClrTx/>
              <a:buSzTx/>
              <a:buFontTx/>
              <a:buNone/>
              <a:tabLst/>
              <a:defRPr/>
            </a:pPr>
            <a:endParaRPr kumimoji="0" lang="en-US" sz="923" b="0" i="0" u="none" strike="noStrike" kern="1200" cap="none" spc="0" normalizeH="0" baseline="0" noProof="0">
              <a:ln>
                <a:noFill/>
              </a:ln>
              <a:solidFill>
                <a:srgbClr val="000000"/>
              </a:solidFill>
              <a:effectLst/>
              <a:uLnTx/>
              <a:uFillTx/>
              <a:latin typeface="Tahoma"/>
              <a:ea typeface="+mn-ea"/>
              <a:cs typeface="+mn-cs"/>
            </a:endParaRPr>
          </a:p>
        </p:txBody>
      </p:sp>
      <p:sp>
        <p:nvSpPr>
          <p:cNvPr id="4" name="Rectangle 3">
            <a:extLst>
              <a:ext uri="{FF2B5EF4-FFF2-40B4-BE49-F238E27FC236}">
                <a16:creationId xmlns:a16="http://schemas.microsoft.com/office/drawing/2014/main" id="{12E4650C-C2C8-3D02-E52B-80A7A6A6D87C}"/>
              </a:ext>
            </a:extLst>
          </p:cNvPr>
          <p:cNvSpPr/>
          <p:nvPr/>
        </p:nvSpPr>
        <p:spPr>
          <a:xfrm>
            <a:off x="11588593" y="6534855"/>
            <a:ext cx="520704" cy="214315"/>
          </a:xfrm>
          <a:prstGeom prst="rect">
            <a:avLst/>
          </a:prstGeom>
        </p:spPr>
        <p:txBody>
          <a:bodyPr vert="horz" lIns="0" tIns="0" rIns="0" bIns="46012" rtlCol="0" anchor="b"/>
          <a:lstStyle/>
          <a:p>
            <a:pPr marL="0" marR="0" lvl="0" indent="0" algn="r" defTabSz="457200" rtl="0" eaLnBrk="1" fontAlgn="auto" latinLnBrk="0" hangingPunct="1">
              <a:lnSpc>
                <a:spcPct val="100000"/>
              </a:lnSpc>
              <a:spcBef>
                <a:spcPts val="0"/>
              </a:spcBef>
              <a:spcAft>
                <a:spcPts val="0"/>
              </a:spcAft>
              <a:buClrTx/>
              <a:buSzTx/>
              <a:buFontTx/>
              <a:buNone/>
              <a:tabLst/>
              <a:defRPr/>
            </a:pPr>
            <a:fld id="{6ED65CF5-D76E-45E1-818D-9A8AC32524F3}" type="slidenum">
              <a:rPr kumimoji="0" lang="en-ZA" sz="900" b="1" i="0" u="none" strike="noStrike" kern="1200" cap="none" spc="0" normalizeH="0" baseline="0" noProof="0" smtClean="0">
                <a:ln>
                  <a:noFill/>
                </a:ln>
                <a:solidFill>
                  <a:srgbClr val="FFFFFF"/>
                </a:solidFill>
                <a:effectLst/>
                <a:uLnTx/>
                <a:uFillTx/>
                <a:latin typeface="Tahoma"/>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ZA" sz="767" b="1" i="0" u="none" strike="noStrike" kern="1200" cap="none" spc="0" normalizeH="0" baseline="0" noProof="0">
              <a:ln>
                <a:noFill/>
              </a:ln>
              <a:solidFill>
                <a:srgbClr val="FFFFFF"/>
              </a:solidFill>
              <a:effectLst/>
              <a:uLnTx/>
              <a:uFillTx/>
              <a:latin typeface="Tahoma"/>
              <a:ea typeface="+mn-ea"/>
              <a:cs typeface="+mn-cs"/>
            </a:endParaRPr>
          </a:p>
        </p:txBody>
      </p:sp>
      <p:pic>
        <p:nvPicPr>
          <p:cNvPr id="5" name="Picture 4">
            <a:extLst>
              <a:ext uri="{FF2B5EF4-FFF2-40B4-BE49-F238E27FC236}">
                <a16:creationId xmlns:a16="http://schemas.microsoft.com/office/drawing/2014/main" id="{C30B78F0-14CC-6BD6-65A4-9D3718E48A1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graphicFrame>
        <p:nvGraphicFramePr>
          <p:cNvPr id="2" name="Table 1">
            <a:extLst>
              <a:ext uri="{FF2B5EF4-FFF2-40B4-BE49-F238E27FC236}">
                <a16:creationId xmlns:a16="http://schemas.microsoft.com/office/drawing/2014/main" id="{E33DA793-562B-39DF-6C00-A1388FD81C40}"/>
              </a:ext>
            </a:extLst>
          </p:cNvPr>
          <p:cNvGraphicFramePr>
            <a:graphicFrameLocks noGrp="1"/>
          </p:cNvGraphicFramePr>
          <p:nvPr>
            <p:extLst>
              <p:ext uri="{D42A27DB-BD31-4B8C-83A1-F6EECF244321}">
                <p14:modId xmlns:p14="http://schemas.microsoft.com/office/powerpoint/2010/main" val="2399334248"/>
              </p:ext>
            </p:extLst>
          </p:nvPr>
        </p:nvGraphicFramePr>
        <p:xfrm>
          <a:off x="862150" y="1576857"/>
          <a:ext cx="10293530" cy="4481295"/>
        </p:xfrm>
        <a:graphic>
          <a:graphicData uri="http://schemas.openxmlformats.org/drawingml/2006/table">
            <a:tbl>
              <a:tblPr bandRow="1">
                <a:tableStyleId>{5C22544A-7EE6-4342-B048-85BDC9FD1C3A}</a:tableStyleId>
              </a:tblPr>
              <a:tblGrid>
                <a:gridCol w="701094">
                  <a:extLst>
                    <a:ext uri="{9D8B030D-6E8A-4147-A177-3AD203B41FA5}">
                      <a16:colId xmlns:a16="http://schemas.microsoft.com/office/drawing/2014/main" val="4234303538"/>
                    </a:ext>
                  </a:extLst>
                </a:gridCol>
                <a:gridCol w="5046892">
                  <a:extLst>
                    <a:ext uri="{9D8B030D-6E8A-4147-A177-3AD203B41FA5}">
                      <a16:colId xmlns:a16="http://schemas.microsoft.com/office/drawing/2014/main" val="2774135269"/>
                    </a:ext>
                  </a:extLst>
                </a:gridCol>
                <a:gridCol w="1165859">
                  <a:extLst>
                    <a:ext uri="{9D8B030D-6E8A-4147-A177-3AD203B41FA5}">
                      <a16:colId xmlns:a16="http://schemas.microsoft.com/office/drawing/2014/main" val="50297966"/>
                    </a:ext>
                  </a:extLst>
                </a:gridCol>
                <a:gridCol w="1342521">
                  <a:extLst>
                    <a:ext uri="{9D8B030D-6E8A-4147-A177-3AD203B41FA5}">
                      <a16:colId xmlns:a16="http://schemas.microsoft.com/office/drawing/2014/main" val="4254365403"/>
                    </a:ext>
                  </a:extLst>
                </a:gridCol>
                <a:gridCol w="2037164">
                  <a:extLst>
                    <a:ext uri="{9D8B030D-6E8A-4147-A177-3AD203B41FA5}">
                      <a16:colId xmlns:a16="http://schemas.microsoft.com/office/drawing/2014/main" val="2009676356"/>
                    </a:ext>
                  </a:extLst>
                </a:gridCol>
              </a:tblGrid>
              <a:tr h="500623">
                <a:tc>
                  <a:txBody>
                    <a:bodyPr/>
                    <a:lstStyle/>
                    <a:p>
                      <a:pPr marL="0" algn="l" rtl="0" eaLnBrk="1" fontAlgn="base" latinLnBrk="0" hangingPunct="1">
                        <a:buNone/>
                      </a:pPr>
                      <a:r>
                        <a:rPr lang="en-GB" sz="1400" b="1" i="0" u="none" strike="noStrike" kern="1200" dirty="0">
                          <a:solidFill>
                            <a:srgbClr val="FFFFFF"/>
                          </a:solidFill>
                          <a:effectLst/>
                          <a:latin typeface="+mn-lt"/>
                        </a:rPr>
                        <a:t>ITEM</a:t>
                      </a:r>
                      <a:endParaRPr lang="en-GB" sz="1400" b="0" i="0" u="none" strike="noStrike" dirty="0">
                        <a:effectLst/>
                        <a:latin typeface="+mn-lt"/>
                      </a:endParaRPr>
                    </a:p>
                  </a:txBody>
                  <a:tcPr marL="89154" marR="89154" marT="44577" marB="44577" anchor="ctr">
                    <a:lnL w="9525" cap="flat" cmpd="sng" algn="ctr">
                      <a:solidFill>
                        <a:srgbClr val="7CBA00"/>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solidFill>
                      <a:srgbClr val="7DBA00"/>
                    </a:solidFill>
                  </a:tcPr>
                </a:tc>
                <a:tc>
                  <a:txBody>
                    <a:bodyPr/>
                    <a:lstStyle/>
                    <a:p>
                      <a:pPr marL="0" algn="l" rtl="0" eaLnBrk="1" fontAlgn="base" latinLnBrk="0" hangingPunct="1">
                        <a:buNone/>
                      </a:pPr>
                      <a:r>
                        <a:rPr lang="en-GB" sz="1400" b="1" i="0" u="none" strike="noStrike" kern="1200" dirty="0">
                          <a:solidFill>
                            <a:srgbClr val="FFFFFF"/>
                          </a:solidFill>
                          <a:effectLst/>
                          <a:latin typeface="+mn-lt"/>
                        </a:rPr>
                        <a:t>PROCEEDINGS</a:t>
                      </a:r>
                      <a:endParaRPr lang="en-GB" sz="1400" b="0" i="0" u="none" strike="noStrike" dirty="0">
                        <a:effectLst/>
                        <a:latin typeface="+mn-lt"/>
                      </a:endParaRP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solidFill>
                      <a:srgbClr val="7DBA00"/>
                    </a:solidFill>
                  </a:tcPr>
                </a:tc>
                <a:tc>
                  <a:txBody>
                    <a:bodyPr/>
                    <a:lstStyle/>
                    <a:p>
                      <a:pPr marL="0" algn="ctr" rtl="0" eaLnBrk="1" fontAlgn="base" latinLnBrk="0" hangingPunct="1">
                        <a:buNone/>
                      </a:pPr>
                      <a:r>
                        <a:rPr lang="en-GB" sz="1400" b="1" i="0" u="none" strike="noStrike" kern="1200">
                          <a:solidFill>
                            <a:srgbClr val="FFFFFF"/>
                          </a:solidFill>
                          <a:effectLst/>
                          <a:latin typeface="+mn-lt"/>
                        </a:rPr>
                        <a:t>START TIME</a:t>
                      </a:r>
                      <a:endParaRPr lang="en-GB" sz="1400" b="0" i="0" u="none" strike="noStrike">
                        <a:effectLst/>
                        <a:latin typeface="+mn-lt"/>
                      </a:endParaRP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solidFill>
                      <a:srgbClr val="7DBA00"/>
                    </a:solidFill>
                  </a:tcPr>
                </a:tc>
                <a:tc>
                  <a:txBody>
                    <a:bodyPr/>
                    <a:lstStyle/>
                    <a:p>
                      <a:pPr marL="0" algn="ctr" rtl="0" eaLnBrk="1" fontAlgn="base" latinLnBrk="0" hangingPunct="1">
                        <a:buNone/>
                      </a:pPr>
                      <a:r>
                        <a:rPr lang="en-GB" sz="1400" b="1" i="0" u="none" strike="noStrike" kern="1200">
                          <a:solidFill>
                            <a:srgbClr val="FFFFFF"/>
                          </a:solidFill>
                          <a:effectLst/>
                          <a:latin typeface="+mn-lt"/>
                        </a:rPr>
                        <a:t>DURATION</a:t>
                      </a:r>
                      <a:endParaRPr lang="en-GB" sz="1400" b="0" i="0" u="none" strike="noStrike">
                        <a:effectLst/>
                        <a:latin typeface="+mn-lt"/>
                      </a:endParaRP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solidFill>
                      <a:srgbClr val="7DBA00"/>
                    </a:solidFill>
                  </a:tcPr>
                </a:tc>
                <a:tc>
                  <a:txBody>
                    <a:bodyPr/>
                    <a:lstStyle/>
                    <a:p>
                      <a:pPr marL="0" algn="ctr" rtl="0" eaLnBrk="1" fontAlgn="base" latinLnBrk="0" hangingPunct="1">
                        <a:buNone/>
                      </a:pPr>
                      <a:r>
                        <a:rPr lang="en-GB" sz="1400" b="1" i="0" u="none" strike="noStrike" kern="1200" dirty="0">
                          <a:solidFill>
                            <a:srgbClr val="FFFFFF"/>
                          </a:solidFill>
                          <a:effectLst/>
                          <a:latin typeface="+mn-lt"/>
                        </a:rPr>
                        <a:t>OWNER</a:t>
                      </a:r>
                      <a:endParaRPr lang="en-GB" sz="1400" b="0" i="0" u="none" strike="noStrike" dirty="0">
                        <a:effectLst/>
                        <a:latin typeface="+mn-lt"/>
                      </a:endParaRPr>
                    </a:p>
                  </a:txBody>
                  <a:tcPr marL="89154" marR="89154" marT="44577" marB="44577" anchor="ctr">
                    <a:lnL w="12700" cap="flat" cmpd="sng" algn="ctr">
                      <a:solidFill>
                        <a:srgbClr val="FFFFFF"/>
                      </a:solidFill>
                      <a:prstDash val="solid"/>
                      <a:round/>
                      <a:headEnd type="none" w="med" len="med"/>
                      <a:tailEnd type="none" w="med" len="med"/>
                    </a:lnL>
                    <a:lnR w="9525" cap="flat" cmpd="sng" algn="ctr">
                      <a:solidFill>
                        <a:srgbClr val="7CBA00"/>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solidFill>
                      <a:srgbClr val="7DBA00"/>
                    </a:solidFill>
                  </a:tcPr>
                </a:tc>
                <a:extLst>
                  <a:ext uri="{0D108BD9-81ED-4DB2-BD59-A6C34878D82A}">
                    <a16:rowId xmlns:a16="http://schemas.microsoft.com/office/drawing/2014/main" val="2741545311"/>
                  </a:ext>
                </a:extLst>
              </a:tr>
              <a:tr h="352197">
                <a:tc>
                  <a:txBody>
                    <a:bodyPr/>
                    <a:lstStyle/>
                    <a:p>
                      <a:pPr marL="0" algn="ctr" rtl="0" eaLnBrk="1" fontAlgn="base" latinLnBrk="0" hangingPunct="1">
                        <a:buNone/>
                      </a:pPr>
                      <a:r>
                        <a:rPr lang="en-GB" sz="1400" b="1" i="0" u="none" strike="noStrike" kern="1200" dirty="0">
                          <a:solidFill>
                            <a:srgbClr val="000000"/>
                          </a:solidFill>
                          <a:effectLst/>
                          <a:latin typeface="+mn-lt"/>
                          <a:ea typeface="+mn-ea"/>
                          <a:cs typeface="+mn-cs"/>
                        </a:rPr>
                        <a:t>1.</a:t>
                      </a:r>
                    </a:p>
                  </a:txBody>
                  <a:tcPr marL="89154" marR="89154" marT="44577" marB="44577" anchor="ctr">
                    <a:lnL w="9525" cap="flat" cmpd="sng" algn="ctr">
                      <a:solidFill>
                        <a:srgbClr val="7CBA00"/>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algn="l" rtl="0" eaLnBrk="1" fontAlgn="base" latinLnBrk="0" hangingPunct="1">
                        <a:buNone/>
                      </a:pPr>
                      <a:r>
                        <a:rPr lang="en-GB" sz="1400" b="1" i="0" u="none" strike="noStrike" dirty="0">
                          <a:effectLst/>
                          <a:latin typeface="+mn-lt"/>
                        </a:rPr>
                        <a:t>Welcome and Introductions</a:t>
                      </a: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algn="ctr" rtl="0" eaLnBrk="1" fontAlgn="base" latinLnBrk="0" hangingPunct="1">
                        <a:buNone/>
                      </a:pPr>
                      <a:r>
                        <a:rPr lang="en-GB" sz="1400" b="1" i="0" u="none" strike="noStrike" kern="1200" dirty="0">
                          <a:solidFill>
                            <a:schemeClr val="tx1"/>
                          </a:solidFill>
                          <a:effectLst/>
                          <a:latin typeface="+mn-lt"/>
                          <a:ea typeface="+mn-ea"/>
                          <a:cs typeface="+mn-cs"/>
                        </a:rPr>
                        <a:t>10:00</a:t>
                      </a: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algn="ctr" rtl="0" eaLnBrk="1" fontAlgn="base" latinLnBrk="0" hangingPunct="1">
                        <a:buNone/>
                      </a:pPr>
                      <a:r>
                        <a:rPr lang="en-GB" sz="1400" b="0" i="0" u="none" strike="noStrike" kern="1200" dirty="0">
                          <a:solidFill>
                            <a:schemeClr val="tx1"/>
                          </a:solidFill>
                          <a:effectLst/>
                          <a:latin typeface="+mn-lt"/>
                        </a:rPr>
                        <a:t>5 Mins</a:t>
                      </a:r>
                      <a:endParaRPr lang="en-GB" sz="1400" b="0" i="0" u="none" strike="noStrike" dirty="0">
                        <a:solidFill>
                          <a:schemeClr val="tx1"/>
                        </a:solidFill>
                        <a:effectLst/>
                        <a:latin typeface="+mn-lt"/>
                      </a:endParaRP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marR="0" lvl="0" indent="0" algn="ctr" defTabSz="779173" rtl="0" eaLnBrk="1" fontAlgn="base" latinLnBrk="0" hangingPunct="1">
                        <a:lnSpc>
                          <a:spcPct val="100000"/>
                        </a:lnSpc>
                        <a:spcBef>
                          <a:spcPts val="0"/>
                        </a:spcBef>
                        <a:spcAft>
                          <a:spcPts val="0"/>
                        </a:spcAft>
                        <a:buClrTx/>
                        <a:buSzTx/>
                        <a:buFontTx/>
                        <a:buNone/>
                        <a:tabLst/>
                        <a:defRPr/>
                      </a:pPr>
                      <a:r>
                        <a:rPr lang="en-GB" sz="1400" b="0" i="0" u="none" strike="noStrike" kern="1200" dirty="0">
                          <a:solidFill>
                            <a:srgbClr val="000000"/>
                          </a:solidFill>
                          <a:effectLst/>
                          <a:latin typeface="+mn-lt"/>
                          <a:ea typeface="+mn-ea"/>
                          <a:cs typeface="+mn-cs"/>
                        </a:rPr>
                        <a:t>Nompumelelo</a:t>
                      </a:r>
                    </a:p>
                  </a:txBody>
                  <a:tcPr marL="89154" marR="89154" marT="44577" marB="44577" anchor="ctr">
                    <a:lnL w="12700" cap="flat" cmpd="sng" algn="ctr">
                      <a:solidFill>
                        <a:srgbClr val="FFFFFF"/>
                      </a:solidFill>
                      <a:prstDash val="solid"/>
                      <a:round/>
                      <a:headEnd type="none" w="med" len="med"/>
                      <a:tailEnd type="none" w="med" len="med"/>
                    </a:lnL>
                    <a:lnR w="9525" cap="flat" cmpd="sng" algn="ctr">
                      <a:solidFill>
                        <a:srgbClr val="7CBA00"/>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extLst>
                  <a:ext uri="{0D108BD9-81ED-4DB2-BD59-A6C34878D82A}">
                    <a16:rowId xmlns:a16="http://schemas.microsoft.com/office/drawing/2014/main" val="3060991282"/>
                  </a:ext>
                </a:extLst>
              </a:tr>
              <a:tr h="352197">
                <a:tc>
                  <a:txBody>
                    <a:bodyPr/>
                    <a:lstStyle/>
                    <a:p>
                      <a:pPr marL="0" algn="ctr" rtl="0" eaLnBrk="1" fontAlgn="base" latinLnBrk="0" hangingPunct="1">
                        <a:buNone/>
                      </a:pPr>
                      <a:r>
                        <a:rPr lang="en-GB" sz="1400" b="1" i="0" u="none" strike="noStrike" kern="1200" dirty="0">
                          <a:solidFill>
                            <a:srgbClr val="000000"/>
                          </a:solidFill>
                          <a:effectLst/>
                          <a:latin typeface="+mn-lt"/>
                          <a:ea typeface="+mn-ea"/>
                          <a:cs typeface="+mn-cs"/>
                        </a:rPr>
                        <a:t>2. </a:t>
                      </a:r>
                    </a:p>
                  </a:txBody>
                  <a:tcPr marL="89154" marR="89154" marT="44577" marB="44577" anchor="ctr">
                    <a:lnL w="9525" cap="flat" cmpd="sng" algn="ctr">
                      <a:solidFill>
                        <a:srgbClr val="7CBA00"/>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algn="l" rtl="0" eaLnBrk="1" fontAlgn="base" latinLnBrk="0" hangingPunct="1">
                        <a:buNone/>
                      </a:pPr>
                      <a:r>
                        <a:rPr lang="en-GB" sz="1400" b="1" i="0" u="none" strike="noStrike" dirty="0">
                          <a:effectLst/>
                          <a:latin typeface="+mn-lt"/>
                        </a:rPr>
                        <a:t>Safety Brief</a:t>
                      </a: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algn="ctr" rtl="0" eaLnBrk="1" fontAlgn="base" latinLnBrk="0" hangingPunct="1">
                        <a:buNone/>
                      </a:pPr>
                      <a:endParaRPr lang="en-GB" sz="1400" b="1" i="0" u="none" strike="noStrike" kern="1200" dirty="0">
                        <a:solidFill>
                          <a:schemeClr val="tx1"/>
                        </a:solidFill>
                        <a:effectLst/>
                        <a:latin typeface="+mn-lt"/>
                        <a:ea typeface="+mn-ea"/>
                        <a:cs typeface="+mn-cs"/>
                      </a:endParaRP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algn="ctr" rtl="0" eaLnBrk="1" fontAlgn="base" latinLnBrk="0" hangingPunct="1">
                        <a:buNone/>
                      </a:pPr>
                      <a:r>
                        <a:rPr lang="en-GB" sz="1400" b="0" i="0" u="none" strike="noStrike" dirty="0">
                          <a:solidFill>
                            <a:schemeClr val="tx1"/>
                          </a:solidFill>
                          <a:effectLst/>
                          <a:latin typeface="+mn-lt"/>
                        </a:rPr>
                        <a:t>2 Mins</a:t>
                      </a: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marR="0" lvl="0" indent="0" algn="ctr" defTabSz="779173" rtl="0" eaLnBrk="1" fontAlgn="base" latinLnBrk="0" hangingPunct="1">
                        <a:lnSpc>
                          <a:spcPct val="100000"/>
                        </a:lnSpc>
                        <a:spcBef>
                          <a:spcPts val="0"/>
                        </a:spcBef>
                        <a:spcAft>
                          <a:spcPts val="0"/>
                        </a:spcAft>
                        <a:buClrTx/>
                        <a:buSzTx/>
                        <a:buFontTx/>
                        <a:buNone/>
                        <a:tabLst/>
                        <a:defRPr/>
                      </a:pPr>
                      <a:r>
                        <a:rPr lang="en-GB" sz="1400" b="0" i="0" u="none" strike="noStrike" kern="1200" dirty="0">
                          <a:solidFill>
                            <a:srgbClr val="000000"/>
                          </a:solidFill>
                          <a:effectLst/>
                          <a:latin typeface="+mn-lt"/>
                          <a:ea typeface="+mn-ea"/>
                          <a:cs typeface="+mn-cs"/>
                        </a:rPr>
                        <a:t>Busi</a:t>
                      </a:r>
                    </a:p>
                  </a:txBody>
                  <a:tcPr marL="89154" marR="89154" marT="44577" marB="44577" anchor="ctr">
                    <a:lnL w="12700" cap="flat" cmpd="sng" algn="ctr">
                      <a:solidFill>
                        <a:srgbClr val="FFFFFF"/>
                      </a:solidFill>
                      <a:prstDash val="solid"/>
                      <a:round/>
                      <a:headEnd type="none" w="med" len="med"/>
                      <a:tailEnd type="none" w="med" len="med"/>
                    </a:lnL>
                    <a:lnR w="9525" cap="flat" cmpd="sng" algn="ctr">
                      <a:solidFill>
                        <a:srgbClr val="7CBA00"/>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extLst>
                  <a:ext uri="{0D108BD9-81ED-4DB2-BD59-A6C34878D82A}">
                    <a16:rowId xmlns:a16="http://schemas.microsoft.com/office/drawing/2014/main" val="641678100"/>
                  </a:ext>
                </a:extLst>
              </a:tr>
              <a:tr h="352197">
                <a:tc>
                  <a:txBody>
                    <a:bodyPr/>
                    <a:lstStyle/>
                    <a:p>
                      <a:pPr marL="0" algn="ctr" rtl="0" eaLnBrk="1" fontAlgn="base" latinLnBrk="0" hangingPunct="1">
                        <a:buNone/>
                      </a:pPr>
                      <a:r>
                        <a:rPr lang="en-ZA" sz="1400" b="1" i="0" u="none" strike="noStrike" kern="1200" dirty="0">
                          <a:solidFill>
                            <a:srgbClr val="000000"/>
                          </a:solidFill>
                          <a:effectLst/>
                          <a:latin typeface="+mn-lt"/>
                          <a:ea typeface="+mn-ea"/>
                          <a:cs typeface="+mn-cs"/>
                        </a:rPr>
                        <a:t>3.</a:t>
                      </a:r>
                    </a:p>
                  </a:txBody>
                  <a:tcPr marL="89154" marR="89154" marT="44577" marB="44577" anchor="ctr">
                    <a:lnL w="9525" cap="flat" cmpd="sng" algn="ctr">
                      <a:solidFill>
                        <a:srgbClr val="7CBA00"/>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algn="l" rtl="0" eaLnBrk="1" fontAlgn="base" latinLnBrk="0" hangingPunct="1">
                        <a:buNone/>
                      </a:pPr>
                      <a:r>
                        <a:rPr lang="en-US" sz="1400" b="1" i="0" u="none" strike="noStrike" dirty="0">
                          <a:effectLst/>
                          <a:latin typeface="+mn-lt"/>
                        </a:rPr>
                        <a:t>Session of Rules of Engagements</a:t>
                      </a: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algn="ctr" rtl="0" eaLnBrk="1" fontAlgn="base" latinLnBrk="0" hangingPunct="1">
                        <a:buNone/>
                      </a:pPr>
                      <a:endParaRPr lang="en-GB" sz="1400" b="1" i="0" u="none" strike="noStrike" kern="1200" dirty="0">
                        <a:solidFill>
                          <a:schemeClr val="tx1"/>
                        </a:solidFill>
                        <a:effectLst/>
                        <a:latin typeface="+mn-lt"/>
                        <a:ea typeface="+mn-ea"/>
                        <a:cs typeface="+mn-cs"/>
                      </a:endParaRP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algn="ctr" rtl="0" eaLnBrk="1" fontAlgn="base" latinLnBrk="0" hangingPunct="1">
                        <a:buNone/>
                      </a:pPr>
                      <a:r>
                        <a:rPr lang="en-GB" sz="1400" b="0" i="0" u="none" strike="noStrike" kern="1200" dirty="0">
                          <a:solidFill>
                            <a:schemeClr val="tx1"/>
                          </a:solidFill>
                          <a:effectLst/>
                          <a:latin typeface="+mn-lt"/>
                        </a:rPr>
                        <a:t>5 Mins</a:t>
                      </a:r>
                      <a:endParaRPr lang="en-GB" sz="1400" b="0" i="0" u="none" strike="noStrike" dirty="0">
                        <a:solidFill>
                          <a:schemeClr val="tx1"/>
                        </a:solidFill>
                        <a:effectLst/>
                        <a:latin typeface="+mn-lt"/>
                      </a:endParaRP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marR="0" lvl="0" indent="0" algn="ctr" defTabSz="779173" rtl="0" eaLnBrk="1" fontAlgn="base" latinLnBrk="0" hangingPunct="1">
                        <a:lnSpc>
                          <a:spcPct val="100000"/>
                        </a:lnSpc>
                        <a:spcBef>
                          <a:spcPts val="0"/>
                        </a:spcBef>
                        <a:spcAft>
                          <a:spcPts val="0"/>
                        </a:spcAft>
                        <a:buClrTx/>
                        <a:buSzTx/>
                        <a:buFontTx/>
                        <a:buNone/>
                        <a:tabLst/>
                        <a:defRPr/>
                      </a:pPr>
                      <a:r>
                        <a:rPr lang="en-GB" sz="1400" b="0" i="0" u="none" strike="noStrike" kern="1200" dirty="0">
                          <a:solidFill>
                            <a:srgbClr val="000000"/>
                          </a:solidFill>
                          <a:effectLst/>
                          <a:latin typeface="+mn-lt"/>
                          <a:ea typeface="+mn-ea"/>
                          <a:cs typeface="+mn-cs"/>
                        </a:rPr>
                        <a:t>Nompumelelo</a:t>
                      </a:r>
                    </a:p>
                  </a:txBody>
                  <a:tcPr marL="89154" marR="89154" marT="44577" marB="44577" anchor="ctr">
                    <a:lnL w="12700" cap="flat" cmpd="sng" algn="ctr">
                      <a:solidFill>
                        <a:srgbClr val="FFFFFF"/>
                      </a:solidFill>
                      <a:prstDash val="solid"/>
                      <a:round/>
                      <a:headEnd type="none" w="med" len="med"/>
                      <a:tailEnd type="none" w="med" len="med"/>
                    </a:lnL>
                    <a:lnR w="9525" cap="flat" cmpd="sng" algn="ctr">
                      <a:solidFill>
                        <a:srgbClr val="7CBA00"/>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extLst>
                  <a:ext uri="{0D108BD9-81ED-4DB2-BD59-A6C34878D82A}">
                    <a16:rowId xmlns:a16="http://schemas.microsoft.com/office/drawing/2014/main" val="4213839844"/>
                  </a:ext>
                </a:extLst>
              </a:tr>
              <a:tr h="352197">
                <a:tc>
                  <a:txBody>
                    <a:bodyPr/>
                    <a:lstStyle/>
                    <a:p>
                      <a:pPr marL="0" algn="ctr" rtl="0" eaLnBrk="1" fontAlgn="base" latinLnBrk="0" hangingPunct="1">
                        <a:buNone/>
                      </a:pPr>
                      <a:r>
                        <a:rPr lang="en-ZA" sz="1400" b="1" i="0" u="none" strike="noStrike" kern="1200" dirty="0">
                          <a:solidFill>
                            <a:schemeClr val="tx1"/>
                          </a:solidFill>
                          <a:effectLst/>
                          <a:latin typeface="+mn-lt"/>
                          <a:ea typeface="+mn-ea"/>
                          <a:cs typeface="+mn-cs"/>
                        </a:rPr>
                        <a:t>4.</a:t>
                      </a:r>
                    </a:p>
                  </a:txBody>
                  <a:tcPr marL="89154" marR="89154" marT="44577" marB="44577" anchor="ctr">
                    <a:lnL w="9525" cap="flat" cmpd="sng" algn="ctr">
                      <a:solidFill>
                        <a:srgbClr val="7CBA00"/>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marR="0" lvl="0" indent="0" algn="l" defTabSz="779173" rtl="0" eaLnBrk="1" fontAlgn="auto" latinLnBrk="0" hangingPunct="1">
                        <a:lnSpc>
                          <a:spcPct val="100000"/>
                        </a:lnSpc>
                        <a:spcBef>
                          <a:spcPts val="0"/>
                        </a:spcBef>
                        <a:spcAft>
                          <a:spcPts val="0"/>
                        </a:spcAft>
                        <a:buClrTx/>
                        <a:buSzTx/>
                        <a:buFontTx/>
                        <a:buNone/>
                        <a:tabLst/>
                        <a:defRPr/>
                      </a:pPr>
                      <a:r>
                        <a:rPr lang="en-ZA" sz="1400" b="1" i="0" u="none" strike="noStrike" kern="1200" dirty="0">
                          <a:solidFill>
                            <a:srgbClr val="000000"/>
                          </a:solidFill>
                          <a:effectLst/>
                          <a:latin typeface="+mn-lt"/>
                          <a:ea typeface="+mn-ea"/>
                          <a:cs typeface="+mn-cs"/>
                        </a:rPr>
                        <a:t>RFP Timelines</a:t>
                      </a: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marR="0" lvl="0" indent="0" algn="ctr" defTabSz="779173" rtl="0" eaLnBrk="1" fontAlgn="base" latinLnBrk="0" hangingPunct="1">
                        <a:lnSpc>
                          <a:spcPct val="100000"/>
                        </a:lnSpc>
                        <a:spcBef>
                          <a:spcPts val="0"/>
                        </a:spcBef>
                        <a:spcAft>
                          <a:spcPts val="0"/>
                        </a:spcAft>
                        <a:buClrTx/>
                        <a:buSzTx/>
                        <a:buFontTx/>
                        <a:buNone/>
                        <a:tabLst/>
                        <a:defRPr/>
                      </a:pPr>
                      <a:endParaRPr lang="en-GB" sz="1400" b="1" i="0" u="none" strike="noStrike" kern="1200" dirty="0">
                        <a:solidFill>
                          <a:schemeClr val="tx1"/>
                        </a:solidFill>
                        <a:effectLst/>
                        <a:latin typeface="+mn-lt"/>
                        <a:ea typeface="+mn-ea"/>
                        <a:cs typeface="+mn-cs"/>
                      </a:endParaRP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marR="0" lvl="0" indent="0" algn="ctr" defTabSz="779173" rtl="0" eaLnBrk="1" fontAlgn="auto" latinLnBrk="0" hangingPunct="1">
                        <a:lnSpc>
                          <a:spcPct val="100000"/>
                        </a:lnSpc>
                        <a:spcBef>
                          <a:spcPts val="0"/>
                        </a:spcBef>
                        <a:spcAft>
                          <a:spcPts val="0"/>
                        </a:spcAft>
                        <a:buClrTx/>
                        <a:buSzTx/>
                        <a:buFontTx/>
                        <a:buNone/>
                        <a:tabLst/>
                        <a:defRPr/>
                      </a:pPr>
                      <a:r>
                        <a:rPr lang="en-GB" sz="1400" b="0" i="0" u="none" strike="noStrike" kern="1200" dirty="0">
                          <a:solidFill>
                            <a:schemeClr val="tx1"/>
                          </a:solidFill>
                          <a:effectLst/>
                          <a:latin typeface="+mn-lt"/>
                        </a:rPr>
                        <a:t>5 Mins</a:t>
                      </a:r>
                      <a:endParaRPr lang="en-GB" sz="1400" b="0" i="0" u="none" strike="noStrike" dirty="0">
                        <a:solidFill>
                          <a:schemeClr val="tx1"/>
                        </a:solidFill>
                        <a:effectLst/>
                        <a:latin typeface="+mn-lt"/>
                      </a:endParaRP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marR="0" lvl="0" indent="0" algn="ctr" defTabSz="779173" rtl="0" eaLnBrk="1" fontAlgn="auto" latinLnBrk="0" hangingPunct="1">
                        <a:lnSpc>
                          <a:spcPct val="100000"/>
                        </a:lnSpc>
                        <a:spcBef>
                          <a:spcPts val="0"/>
                        </a:spcBef>
                        <a:spcAft>
                          <a:spcPts val="0"/>
                        </a:spcAft>
                        <a:buClrTx/>
                        <a:buSzTx/>
                        <a:buFontTx/>
                        <a:buNone/>
                        <a:tabLst/>
                        <a:defRPr/>
                      </a:pPr>
                      <a:r>
                        <a:rPr lang="en-GB" sz="1400" b="0" i="0" u="none" strike="noStrike" kern="1200" dirty="0">
                          <a:solidFill>
                            <a:srgbClr val="000000"/>
                          </a:solidFill>
                          <a:effectLst/>
                          <a:latin typeface="+mn-lt"/>
                          <a:ea typeface="+mn-ea"/>
                          <a:cs typeface="+mn-cs"/>
                        </a:rPr>
                        <a:t>Nompumelelo</a:t>
                      </a:r>
                    </a:p>
                  </a:txBody>
                  <a:tcPr marL="89154" marR="89154" marT="44577" marB="44577" anchor="ctr">
                    <a:lnL w="12700" cap="flat" cmpd="sng" algn="ctr">
                      <a:solidFill>
                        <a:srgbClr val="FFFFFF"/>
                      </a:solidFill>
                      <a:prstDash val="solid"/>
                      <a:round/>
                      <a:headEnd type="none" w="med" len="med"/>
                      <a:tailEnd type="none" w="med" len="med"/>
                    </a:lnL>
                    <a:lnR w="9525" cap="flat" cmpd="sng" algn="ctr">
                      <a:solidFill>
                        <a:srgbClr val="7CBA00"/>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extLst>
                  <a:ext uri="{0D108BD9-81ED-4DB2-BD59-A6C34878D82A}">
                    <a16:rowId xmlns:a16="http://schemas.microsoft.com/office/drawing/2014/main" val="918411024"/>
                  </a:ext>
                </a:extLst>
              </a:tr>
              <a:tr h="352197">
                <a:tc>
                  <a:txBody>
                    <a:bodyPr/>
                    <a:lstStyle/>
                    <a:p>
                      <a:pPr marL="0" algn="ctr" rtl="0" eaLnBrk="1" fontAlgn="base" latinLnBrk="0" hangingPunct="1">
                        <a:buNone/>
                      </a:pPr>
                      <a:r>
                        <a:rPr lang="en-ZA" sz="1400" b="1" i="0" u="none" strike="noStrike" kern="1200" dirty="0">
                          <a:solidFill>
                            <a:schemeClr val="tx1"/>
                          </a:solidFill>
                          <a:effectLst/>
                          <a:latin typeface="+mn-lt"/>
                          <a:ea typeface="+mn-ea"/>
                          <a:cs typeface="+mn-cs"/>
                        </a:rPr>
                        <a:t>5</a:t>
                      </a:r>
                    </a:p>
                  </a:txBody>
                  <a:tcPr marL="89154" marR="89154" marT="44577" marB="44577" anchor="ctr">
                    <a:lnL w="9525" cap="flat" cmpd="sng" algn="ctr">
                      <a:solidFill>
                        <a:srgbClr val="7CBA00"/>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marR="0" lvl="0" indent="0" algn="l" defTabSz="779173" rtl="0" eaLnBrk="1" fontAlgn="auto" latinLnBrk="0" hangingPunct="1">
                        <a:lnSpc>
                          <a:spcPct val="100000"/>
                        </a:lnSpc>
                        <a:spcBef>
                          <a:spcPts val="0"/>
                        </a:spcBef>
                        <a:spcAft>
                          <a:spcPts val="0"/>
                        </a:spcAft>
                        <a:buClrTx/>
                        <a:buSzTx/>
                        <a:buFontTx/>
                        <a:buNone/>
                        <a:tabLst/>
                        <a:defRPr/>
                      </a:pPr>
                      <a:r>
                        <a:rPr lang="en-ZA" sz="1400" b="1" i="0" u="none" strike="noStrike" kern="1200" dirty="0">
                          <a:solidFill>
                            <a:srgbClr val="000000"/>
                          </a:solidFill>
                          <a:effectLst/>
                          <a:latin typeface="+mn-lt"/>
                          <a:ea typeface="+mn-ea"/>
                          <a:cs typeface="+mn-cs"/>
                        </a:rPr>
                        <a:t>Procurement Process Briefing</a:t>
                      </a: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marR="0" lvl="0" indent="0" algn="ctr" defTabSz="779173" rtl="0" eaLnBrk="1" fontAlgn="base" latinLnBrk="0" hangingPunct="1">
                        <a:lnSpc>
                          <a:spcPct val="100000"/>
                        </a:lnSpc>
                        <a:spcBef>
                          <a:spcPts val="0"/>
                        </a:spcBef>
                        <a:spcAft>
                          <a:spcPts val="0"/>
                        </a:spcAft>
                        <a:buClrTx/>
                        <a:buSzTx/>
                        <a:buFontTx/>
                        <a:buNone/>
                        <a:tabLst/>
                        <a:defRPr/>
                      </a:pPr>
                      <a:endParaRPr lang="en-GB" sz="1400" b="1" i="0" u="none" strike="noStrike" kern="1200" dirty="0">
                        <a:solidFill>
                          <a:schemeClr val="tx1"/>
                        </a:solidFill>
                        <a:effectLst/>
                        <a:latin typeface="+mn-lt"/>
                        <a:ea typeface="+mn-ea"/>
                        <a:cs typeface="+mn-cs"/>
                      </a:endParaRP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marR="0" lvl="0" indent="0" algn="ctr" defTabSz="779173" rtl="0" eaLnBrk="1" fontAlgn="auto" latinLnBrk="0" hangingPunct="1">
                        <a:lnSpc>
                          <a:spcPct val="100000"/>
                        </a:lnSpc>
                        <a:spcBef>
                          <a:spcPts val="0"/>
                        </a:spcBef>
                        <a:spcAft>
                          <a:spcPts val="0"/>
                        </a:spcAft>
                        <a:buClrTx/>
                        <a:buSzTx/>
                        <a:buFontTx/>
                        <a:buNone/>
                        <a:tabLst/>
                        <a:defRPr/>
                      </a:pPr>
                      <a:r>
                        <a:rPr lang="en-GB" sz="1400" b="0" i="0" u="none" strike="noStrike" dirty="0">
                          <a:solidFill>
                            <a:schemeClr val="tx1"/>
                          </a:solidFill>
                          <a:effectLst/>
                          <a:latin typeface="+mn-lt"/>
                        </a:rPr>
                        <a:t>10 Mins</a:t>
                      </a: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marR="0" lvl="0" indent="0" algn="ctr" defTabSz="779173" rtl="0" eaLnBrk="1" fontAlgn="auto" latinLnBrk="0" hangingPunct="1">
                        <a:lnSpc>
                          <a:spcPct val="100000"/>
                        </a:lnSpc>
                        <a:spcBef>
                          <a:spcPts val="0"/>
                        </a:spcBef>
                        <a:spcAft>
                          <a:spcPts val="0"/>
                        </a:spcAft>
                        <a:buClrTx/>
                        <a:buSzTx/>
                        <a:buFontTx/>
                        <a:buNone/>
                        <a:tabLst/>
                        <a:defRPr/>
                      </a:pPr>
                      <a:r>
                        <a:rPr lang="en-GB" sz="1400" b="0" i="0" u="none" strike="noStrike" kern="1200" dirty="0">
                          <a:solidFill>
                            <a:srgbClr val="000000"/>
                          </a:solidFill>
                          <a:effectLst/>
                          <a:latin typeface="+mn-lt"/>
                          <a:ea typeface="+mn-ea"/>
                          <a:cs typeface="+mn-cs"/>
                        </a:rPr>
                        <a:t>Nompumelelo</a:t>
                      </a:r>
                    </a:p>
                  </a:txBody>
                  <a:tcPr marL="89154" marR="89154" marT="44577" marB="44577" anchor="ctr">
                    <a:lnL w="12700" cap="flat" cmpd="sng" algn="ctr">
                      <a:solidFill>
                        <a:srgbClr val="FFFFFF"/>
                      </a:solidFill>
                      <a:prstDash val="solid"/>
                      <a:round/>
                      <a:headEnd type="none" w="med" len="med"/>
                      <a:tailEnd type="none" w="med" len="med"/>
                    </a:lnL>
                    <a:lnR w="9525" cap="flat" cmpd="sng" algn="ctr">
                      <a:solidFill>
                        <a:srgbClr val="7CBA00"/>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extLst>
                  <a:ext uri="{0D108BD9-81ED-4DB2-BD59-A6C34878D82A}">
                    <a16:rowId xmlns:a16="http://schemas.microsoft.com/office/drawing/2014/main" val="3304640413"/>
                  </a:ext>
                </a:extLst>
              </a:tr>
              <a:tr h="531343">
                <a:tc>
                  <a:txBody>
                    <a:bodyPr/>
                    <a:lstStyle/>
                    <a:p>
                      <a:pPr marL="0" algn="ctr" rtl="0" eaLnBrk="1" fontAlgn="base" latinLnBrk="0" hangingPunct="1">
                        <a:buNone/>
                      </a:pPr>
                      <a:r>
                        <a:rPr lang="en-ZA" sz="1400" b="1" i="0" u="none" strike="noStrike" kern="1200" dirty="0">
                          <a:solidFill>
                            <a:srgbClr val="000000"/>
                          </a:solidFill>
                          <a:effectLst/>
                          <a:latin typeface="+mn-lt"/>
                          <a:ea typeface="+mn-ea"/>
                          <a:cs typeface="+mn-cs"/>
                        </a:rPr>
                        <a:t>6.</a:t>
                      </a:r>
                    </a:p>
                  </a:txBody>
                  <a:tcPr marL="89154" marR="89154" marT="44577" marB="44577" anchor="ctr">
                    <a:lnL w="9525" cap="flat" cmpd="sng" algn="ctr">
                      <a:solidFill>
                        <a:srgbClr val="7CBA00"/>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marR="0" lvl="0" indent="0" algn="l" defTabSz="779173" rtl="0" eaLnBrk="1" fontAlgn="auto" latinLnBrk="0" hangingPunct="1">
                        <a:lnSpc>
                          <a:spcPct val="100000"/>
                        </a:lnSpc>
                        <a:spcBef>
                          <a:spcPts val="0"/>
                        </a:spcBef>
                        <a:spcAft>
                          <a:spcPts val="0"/>
                        </a:spcAft>
                        <a:buClrTx/>
                        <a:buSzTx/>
                        <a:buFontTx/>
                        <a:buNone/>
                        <a:tabLst/>
                        <a:defRPr/>
                      </a:pPr>
                      <a:r>
                        <a:rPr lang="en-ZA" sz="1400" b="1" i="0" u="none" strike="noStrike" kern="1200" dirty="0">
                          <a:solidFill>
                            <a:srgbClr val="000000"/>
                          </a:solidFill>
                          <a:effectLst/>
                          <a:latin typeface="+mn-lt"/>
                          <a:ea typeface="+mn-ea"/>
                          <a:cs typeface="+mn-cs"/>
                        </a:rPr>
                        <a:t>Technical Briefing - SOW</a:t>
                      </a: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marR="0" lvl="0" indent="0" algn="ctr" defTabSz="779173" rtl="0" eaLnBrk="1" fontAlgn="base" latinLnBrk="0" hangingPunct="1">
                        <a:lnSpc>
                          <a:spcPct val="100000"/>
                        </a:lnSpc>
                        <a:spcBef>
                          <a:spcPts val="0"/>
                        </a:spcBef>
                        <a:spcAft>
                          <a:spcPts val="0"/>
                        </a:spcAft>
                        <a:buClrTx/>
                        <a:buSzTx/>
                        <a:buFontTx/>
                        <a:buNone/>
                        <a:tabLst/>
                        <a:defRPr/>
                      </a:pPr>
                      <a:endParaRPr lang="en-GB" sz="1400" b="1" i="0" u="none" strike="noStrike" kern="1200" dirty="0">
                        <a:solidFill>
                          <a:schemeClr val="tx1"/>
                        </a:solidFill>
                        <a:effectLst/>
                        <a:latin typeface="+mn-lt"/>
                        <a:ea typeface="+mn-ea"/>
                        <a:cs typeface="+mn-cs"/>
                      </a:endParaRP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marR="0" lvl="0" indent="0" algn="ctr" defTabSz="779173" rtl="0" eaLnBrk="1" fontAlgn="auto" latinLnBrk="0" hangingPunct="1">
                        <a:lnSpc>
                          <a:spcPct val="100000"/>
                        </a:lnSpc>
                        <a:spcBef>
                          <a:spcPts val="0"/>
                        </a:spcBef>
                        <a:spcAft>
                          <a:spcPts val="0"/>
                        </a:spcAft>
                        <a:buClrTx/>
                        <a:buSzTx/>
                        <a:buFontTx/>
                        <a:buNone/>
                        <a:tabLst/>
                        <a:defRPr/>
                      </a:pPr>
                      <a:r>
                        <a:rPr lang="en-GB" sz="1400" b="0" i="0" u="none" strike="noStrike" kern="1200" dirty="0">
                          <a:solidFill>
                            <a:schemeClr val="tx1"/>
                          </a:solidFill>
                          <a:effectLst/>
                          <a:latin typeface="+mn-lt"/>
                          <a:ea typeface="+mn-ea"/>
                          <a:cs typeface="+mn-cs"/>
                        </a:rPr>
                        <a:t>30 Mins</a:t>
                      </a: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marR="0" lvl="0" indent="0" algn="ctr" defTabSz="779173" rtl="0" eaLnBrk="1" fontAlgn="auto" latinLnBrk="0" hangingPunct="1">
                        <a:lnSpc>
                          <a:spcPct val="100000"/>
                        </a:lnSpc>
                        <a:spcBef>
                          <a:spcPts val="0"/>
                        </a:spcBef>
                        <a:spcAft>
                          <a:spcPts val="0"/>
                        </a:spcAft>
                        <a:buClrTx/>
                        <a:buSzTx/>
                        <a:buFontTx/>
                        <a:buNone/>
                        <a:tabLst/>
                        <a:defRPr/>
                      </a:pPr>
                      <a:r>
                        <a:rPr lang="en-GB" sz="1400" b="0" i="0" u="none" strike="noStrike" kern="1200" dirty="0">
                          <a:solidFill>
                            <a:srgbClr val="000000"/>
                          </a:solidFill>
                          <a:effectLst/>
                          <a:latin typeface="+mn-lt"/>
                          <a:ea typeface="+mn-ea"/>
                          <a:cs typeface="+mn-cs"/>
                        </a:rPr>
                        <a:t>Technical Team</a:t>
                      </a:r>
                    </a:p>
                  </a:txBody>
                  <a:tcPr marL="89154" marR="89154" marT="44577" marB="44577" anchor="ctr">
                    <a:lnL w="12700" cap="flat" cmpd="sng" algn="ctr">
                      <a:solidFill>
                        <a:srgbClr val="FFFFFF"/>
                      </a:solidFill>
                      <a:prstDash val="solid"/>
                      <a:round/>
                      <a:headEnd type="none" w="med" len="med"/>
                      <a:tailEnd type="none" w="med" len="med"/>
                    </a:lnL>
                    <a:lnR w="9525" cap="flat" cmpd="sng" algn="ctr">
                      <a:solidFill>
                        <a:srgbClr val="7CBA00"/>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extLst>
                  <a:ext uri="{0D108BD9-81ED-4DB2-BD59-A6C34878D82A}">
                    <a16:rowId xmlns:a16="http://schemas.microsoft.com/office/drawing/2014/main" val="836144872"/>
                  </a:ext>
                </a:extLst>
              </a:tr>
              <a:tr h="352197">
                <a:tc>
                  <a:txBody>
                    <a:bodyPr/>
                    <a:lstStyle/>
                    <a:p>
                      <a:pPr marL="0" marR="0" lvl="0" indent="0" algn="ctr" defTabSz="779173" rtl="0" eaLnBrk="1" fontAlgn="base" latinLnBrk="0" hangingPunct="1">
                        <a:lnSpc>
                          <a:spcPct val="100000"/>
                        </a:lnSpc>
                        <a:spcBef>
                          <a:spcPts val="0"/>
                        </a:spcBef>
                        <a:spcAft>
                          <a:spcPts val="0"/>
                        </a:spcAft>
                        <a:buClrTx/>
                        <a:buSzTx/>
                        <a:buFontTx/>
                        <a:buNone/>
                        <a:tabLst/>
                        <a:defRPr/>
                      </a:pPr>
                      <a:r>
                        <a:rPr lang="en-ZA" sz="1400" b="1" i="0" u="none" strike="noStrike" kern="1200" dirty="0">
                          <a:solidFill>
                            <a:srgbClr val="000000"/>
                          </a:solidFill>
                          <a:effectLst/>
                          <a:latin typeface="+mn-lt"/>
                          <a:ea typeface="+mn-ea"/>
                          <a:cs typeface="+mn-cs"/>
                        </a:rPr>
                        <a:t>7.</a:t>
                      </a:r>
                    </a:p>
                  </a:txBody>
                  <a:tcPr marL="89154" marR="89154" marT="44577" marB="44577" anchor="ctr">
                    <a:lnL w="9525" cap="flat" cmpd="sng" algn="ctr">
                      <a:solidFill>
                        <a:srgbClr val="7CBA00"/>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marR="0" lvl="0" indent="0" algn="l" defTabSz="779173" rtl="0" eaLnBrk="1" fontAlgn="auto" latinLnBrk="0" hangingPunct="1">
                        <a:lnSpc>
                          <a:spcPct val="100000"/>
                        </a:lnSpc>
                        <a:spcBef>
                          <a:spcPts val="0"/>
                        </a:spcBef>
                        <a:spcAft>
                          <a:spcPts val="0"/>
                        </a:spcAft>
                        <a:buClrTx/>
                        <a:buSzTx/>
                        <a:buFontTx/>
                        <a:buNone/>
                        <a:tabLst/>
                        <a:defRPr/>
                      </a:pPr>
                      <a:r>
                        <a:rPr lang="en-ZA" sz="1400" b="1" i="0" u="none" strike="noStrike" kern="1200" dirty="0">
                          <a:solidFill>
                            <a:srgbClr val="000000"/>
                          </a:solidFill>
                          <a:effectLst/>
                          <a:latin typeface="+mn-lt"/>
                          <a:ea typeface="+mn-ea"/>
                          <a:cs typeface="+mn-cs"/>
                        </a:rPr>
                        <a:t>Technical Briefing  - Technical Evaluation</a:t>
                      </a: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marR="0" lvl="0" indent="0" algn="ctr" defTabSz="779173" rtl="0" eaLnBrk="1" fontAlgn="base" latinLnBrk="0" hangingPunct="1">
                        <a:lnSpc>
                          <a:spcPct val="100000"/>
                        </a:lnSpc>
                        <a:spcBef>
                          <a:spcPts val="0"/>
                        </a:spcBef>
                        <a:spcAft>
                          <a:spcPts val="0"/>
                        </a:spcAft>
                        <a:buClrTx/>
                        <a:buSzTx/>
                        <a:buFontTx/>
                        <a:buNone/>
                        <a:tabLst/>
                        <a:defRPr/>
                      </a:pPr>
                      <a:endParaRPr lang="en-GB" sz="1400" b="1" i="0" u="none" strike="noStrike" kern="1200" dirty="0">
                        <a:solidFill>
                          <a:schemeClr val="tx1"/>
                        </a:solidFill>
                        <a:effectLst/>
                        <a:latin typeface="+mn-lt"/>
                        <a:ea typeface="+mn-ea"/>
                        <a:cs typeface="+mn-cs"/>
                      </a:endParaRP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marR="0" lvl="0" indent="0" algn="ctr" defTabSz="779173" rtl="0" eaLnBrk="1" fontAlgn="auto" latinLnBrk="0" hangingPunct="1">
                        <a:lnSpc>
                          <a:spcPct val="100000"/>
                        </a:lnSpc>
                        <a:spcBef>
                          <a:spcPts val="0"/>
                        </a:spcBef>
                        <a:spcAft>
                          <a:spcPts val="0"/>
                        </a:spcAft>
                        <a:buClrTx/>
                        <a:buSzTx/>
                        <a:buFontTx/>
                        <a:buNone/>
                        <a:tabLst/>
                        <a:defRPr/>
                      </a:pPr>
                      <a:r>
                        <a:rPr lang="en-GB" sz="1400" b="0" i="0" u="none" strike="noStrike" kern="1200" dirty="0">
                          <a:solidFill>
                            <a:schemeClr val="tx1"/>
                          </a:solidFill>
                          <a:effectLst/>
                          <a:latin typeface="+mn-lt"/>
                          <a:ea typeface="+mn-ea"/>
                          <a:cs typeface="+mn-cs"/>
                        </a:rPr>
                        <a:t>20 Mins</a:t>
                      </a: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marR="0" lvl="0" indent="0" algn="ctr" defTabSz="779173" rtl="0" eaLnBrk="1" fontAlgn="auto" latinLnBrk="0" hangingPunct="1">
                        <a:lnSpc>
                          <a:spcPct val="100000"/>
                        </a:lnSpc>
                        <a:spcBef>
                          <a:spcPts val="0"/>
                        </a:spcBef>
                        <a:spcAft>
                          <a:spcPts val="0"/>
                        </a:spcAft>
                        <a:buClrTx/>
                        <a:buSzTx/>
                        <a:buFontTx/>
                        <a:buNone/>
                        <a:tabLst/>
                        <a:defRPr/>
                      </a:pPr>
                      <a:r>
                        <a:rPr lang="en-GB" sz="1400" b="0" i="0" u="none" strike="noStrike" kern="1200" dirty="0" err="1">
                          <a:solidFill>
                            <a:srgbClr val="000000"/>
                          </a:solidFill>
                          <a:effectLst/>
                          <a:latin typeface="+mn-lt"/>
                          <a:ea typeface="+mn-ea"/>
                          <a:cs typeface="+mn-cs"/>
                        </a:rPr>
                        <a:t>Jonian</a:t>
                      </a:r>
                      <a:endParaRPr lang="en-GB" sz="1400" b="0" i="0" u="none" strike="noStrike" kern="1200" dirty="0">
                        <a:solidFill>
                          <a:srgbClr val="000000"/>
                        </a:solidFill>
                        <a:effectLst/>
                        <a:latin typeface="+mn-lt"/>
                        <a:ea typeface="+mn-ea"/>
                        <a:cs typeface="+mn-cs"/>
                      </a:endParaRPr>
                    </a:p>
                  </a:txBody>
                  <a:tcPr marL="89154" marR="89154" marT="44577" marB="44577" anchor="ctr">
                    <a:lnL w="12700" cap="flat" cmpd="sng" algn="ctr">
                      <a:solidFill>
                        <a:srgbClr val="FFFFFF"/>
                      </a:solidFill>
                      <a:prstDash val="solid"/>
                      <a:round/>
                      <a:headEnd type="none" w="med" len="med"/>
                      <a:tailEnd type="none" w="med" len="med"/>
                    </a:lnL>
                    <a:lnR w="9525" cap="flat" cmpd="sng" algn="ctr">
                      <a:solidFill>
                        <a:srgbClr val="7CBA00"/>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extLst>
                  <a:ext uri="{0D108BD9-81ED-4DB2-BD59-A6C34878D82A}">
                    <a16:rowId xmlns:a16="http://schemas.microsoft.com/office/drawing/2014/main" val="565294254"/>
                  </a:ext>
                </a:extLst>
              </a:tr>
              <a:tr h="402511">
                <a:tc>
                  <a:txBody>
                    <a:bodyPr/>
                    <a:lstStyle/>
                    <a:p>
                      <a:pPr marL="0" algn="ctr" rtl="0" eaLnBrk="1" fontAlgn="base" latinLnBrk="0" hangingPunct="1">
                        <a:buNone/>
                      </a:pPr>
                      <a:r>
                        <a:rPr lang="en-ZA" sz="1400" b="1" i="0" u="none" strike="noStrike" kern="1200" dirty="0">
                          <a:solidFill>
                            <a:srgbClr val="000000"/>
                          </a:solidFill>
                          <a:effectLst/>
                          <a:latin typeface="+mn-lt"/>
                          <a:ea typeface="+mn-ea"/>
                          <a:cs typeface="+mn-cs"/>
                        </a:rPr>
                        <a:t>8.</a:t>
                      </a:r>
                    </a:p>
                  </a:txBody>
                  <a:tcPr marL="89154" marR="89154" marT="44577" marB="44577" anchor="ctr">
                    <a:lnL w="9525" cap="flat" cmpd="sng" algn="ctr">
                      <a:solidFill>
                        <a:srgbClr val="7CBA00"/>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marR="0" lvl="0" indent="0" algn="l" defTabSz="779173" rtl="0" eaLnBrk="1" fontAlgn="auto" latinLnBrk="0" hangingPunct="1">
                        <a:lnSpc>
                          <a:spcPct val="100000"/>
                        </a:lnSpc>
                        <a:spcBef>
                          <a:spcPts val="0"/>
                        </a:spcBef>
                        <a:spcAft>
                          <a:spcPts val="0"/>
                        </a:spcAft>
                        <a:buClrTx/>
                        <a:buSzTx/>
                        <a:buFontTx/>
                        <a:buNone/>
                        <a:tabLst/>
                        <a:defRPr/>
                      </a:pPr>
                      <a:r>
                        <a:rPr lang="en-ZA" sz="1400" b="1" i="0" u="none" strike="noStrike" kern="1200" dirty="0">
                          <a:solidFill>
                            <a:srgbClr val="000000"/>
                          </a:solidFill>
                          <a:effectLst/>
                          <a:latin typeface="+mn-lt"/>
                          <a:ea typeface="+mn-ea"/>
                          <a:cs typeface="+mn-cs"/>
                        </a:rPr>
                        <a:t>Price &amp; B-BBEE Requirements</a:t>
                      </a: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marR="0" lvl="0" indent="0" algn="ctr" defTabSz="779173" rtl="0" eaLnBrk="1" fontAlgn="base" latinLnBrk="0" hangingPunct="1">
                        <a:lnSpc>
                          <a:spcPct val="100000"/>
                        </a:lnSpc>
                        <a:spcBef>
                          <a:spcPts val="0"/>
                        </a:spcBef>
                        <a:spcAft>
                          <a:spcPts val="0"/>
                        </a:spcAft>
                        <a:buClrTx/>
                        <a:buSzTx/>
                        <a:buFontTx/>
                        <a:buNone/>
                        <a:tabLst/>
                        <a:defRPr/>
                      </a:pPr>
                      <a:endParaRPr lang="en-GB" sz="1400" b="1" i="0" u="none" strike="noStrike" kern="1200" dirty="0">
                        <a:solidFill>
                          <a:schemeClr val="tx1"/>
                        </a:solidFill>
                        <a:effectLst/>
                        <a:latin typeface="+mn-lt"/>
                        <a:ea typeface="+mn-ea"/>
                        <a:cs typeface="+mn-cs"/>
                      </a:endParaRP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marR="0" lvl="0" indent="0" algn="ctr" defTabSz="779173" rtl="0" eaLnBrk="1" fontAlgn="auto" latinLnBrk="0" hangingPunct="1">
                        <a:lnSpc>
                          <a:spcPct val="100000"/>
                        </a:lnSpc>
                        <a:spcBef>
                          <a:spcPts val="0"/>
                        </a:spcBef>
                        <a:spcAft>
                          <a:spcPts val="0"/>
                        </a:spcAft>
                        <a:buClrTx/>
                        <a:buSzTx/>
                        <a:buFontTx/>
                        <a:buNone/>
                        <a:tabLst/>
                        <a:defRPr/>
                      </a:pPr>
                      <a:r>
                        <a:rPr lang="en-GB" sz="1400" b="0" i="0" u="none" strike="noStrike" kern="1200" dirty="0">
                          <a:solidFill>
                            <a:schemeClr val="tx1"/>
                          </a:solidFill>
                          <a:effectLst/>
                          <a:latin typeface="+mn-lt"/>
                          <a:ea typeface="+mn-ea"/>
                          <a:cs typeface="+mn-cs"/>
                        </a:rPr>
                        <a:t>10 Mins</a:t>
                      </a: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marR="0" lvl="0" indent="0" algn="ctr" defTabSz="779173" rtl="0" eaLnBrk="1" fontAlgn="auto" latinLnBrk="0" hangingPunct="1">
                        <a:lnSpc>
                          <a:spcPct val="100000"/>
                        </a:lnSpc>
                        <a:spcBef>
                          <a:spcPts val="0"/>
                        </a:spcBef>
                        <a:spcAft>
                          <a:spcPts val="0"/>
                        </a:spcAft>
                        <a:buClrTx/>
                        <a:buSzTx/>
                        <a:buFontTx/>
                        <a:buNone/>
                        <a:tabLst/>
                        <a:defRPr/>
                      </a:pPr>
                      <a:r>
                        <a:rPr lang="en-GB" sz="1400" b="0" i="0" u="none" strike="noStrike" kern="1200" dirty="0">
                          <a:solidFill>
                            <a:srgbClr val="000000"/>
                          </a:solidFill>
                          <a:effectLst/>
                          <a:latin typeface="+mn-lt"/>
                          <a:ea typeface="+mn-ea"/>
                          <a:cs typeface="+mn-cs"/>
                        </a:rPr>
                        <a:t>Nompumelelo/ </a:t>
                      </a:r>
                      <a:r>
                        <a:rPr lang="en-GB" sz="1400" b="0" i="0" u="none" strike="noStrike" kern="1200" dirty="0" err="1">
                          <a:solidFill>
                            <a:srgbClr val="000000"/>
                          </a:solidFill>
                          <a:effectLst/>
                          <a:latin typeface="+mn-lt"/>
                          <a:ea typeface="+mn-ea"/>
                          <a:cs typeface="+mn-cs"/>
                        </a:rPr>
                        <a:t>Sikhonzele</a:t>
                      </a:r>
                      <a:endParaRPr lang="en-GB" sz="1400" b="0" i="0" u="none" strike="noStrike" kern="1200" dirty="0">
                        <a:solidFill>
                          <a:srgbClr val="000000"/>
                        </a:solidFill>
                        <a:effectLst/>
                        <a:latin typeface="+mn-lt"/>
                        <a:ea typeface="+mn-ea"/>
                        <a:cs typeface="+mn-cs"/>
                      </a:endParaRPr>
                    </a:p>
                  </a:txBody>
                  <a:tcPr marL="89154" marR="89154" marT="44577" marB="44577" anchor="ctr">
                    <a:lnL w="12700" cap="flat" cmpd="sng" algn="ctr">
                      <a:solidFill>
                        <a:srgbClr val="FFFFFF"/>
                      </a:solidFill>
                      <a:prstDash val="solid"/>
                      <a:round/>
                      <a:headEnd type="none" w="med" len="med"/>
                      <a:tailEnd type="none" w="med" len="med"/>
                    </a:lnL>
                    <a:lnR w="9525" cap="flat" cmpd="sng" algn="ctr">
                      <a:solidFill>
                        <a:srgbClr val="7CBA00"/>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extLst>
                  <a:ext uri="{0D108BD9-81ED-4DB2-BD59-A6C34878D82A}">
                    <a16:rowId xmlns:a16="http://schemas.microsoft.com/office/drawing/2014/main" val="696931193"/>
                  </a:ext>
                </a:extLst>
              </a:tr>
              <a:tr h="452825">
                <a:tc>
                  <a:txBody>
                    <a:bodyPr/>
                    <a:lstStyle/>
                    <a:p>
                      <a:pPr marL="0" marR="0" lvl="0" indent="0" algn="ctr" defTabSz="779173" rtl="0" eaLnBrk="1" fontAlgn="base" latinLnBrk="0" hangingPunct="1">
                        <a:lnSpc>
                          <a:spcPct val="100000"/>
                        </a:lnSpc>
                        <a:spcBef>
                          <a:spcPts val="0"/>
                        </a:spcBef>
                        <a:spcAft>
                          <a:spcPts val="0"/>
                        </a:spcAft>
                        <a:buClrTx/>
                        <a:buSzTx/>
                        <a:buFontTx/>
                        <a:buNone/>
                        <a:tabLst/>
                        <a:defRPr/>
                      </a:pPr>
                      <a:r>
                        <a:rPr lang="en-ZA" sz="1400" b="1" i="0" u="none" strike="noStrike" kern="1200" dirty="0">
                          <a:solidFill>
                            <a:srgbClr val="000000"/>
                          </a:solidFill>
                          <a:effectLst/>
                          <a:latin typeface="+mn-lt"/>
                          <a:ea typeface="+mn-ea"/>
                          <a:cs typeface="+mn-cs"/>
                        </a:rPr>
                        <a:t>9.</a:t>
                      </a:r>
                    </a:p>
                  </a:txBody>
                  <a:tcPr marL="89154" marR="89154" marT="44577" marB="44577" anchor="ctr">
                    <a:lnL w="9525" cap="flat" cmpd="sng" algn="ctr">
                      <a:solidFill>
                        <a:srgbClr val="7CBA00"/>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marR="0" lvl="0" indent="0" algn="l" defTabSz="779173" rtl="0" eaLnBrk="1" fontAlgn="auto" latinLnBrk="0" hangingPunct="1">
                        <a:lnSpc>
                          <a:spcPct val="100000"/>
                        </a:lnSpc>
                        <a:spcBef>
                          <a:spcPts val="0"/>
                        </a:spcBef>
                        <a:spcAft>
                          <a:spcPts val="0"/>
                        </a:spcAft>
                        <a:buClrTx/>
                        <a:buSzTx/>
                        <a:buFontTx/>
                        <a:buNone/>
                        <a:tabLst/>
                        <a:defRPr/>
                      </a:pPr>
                      <a:r>
                        <a:rPr lang="en-ZA" sz="1400" b="1" i="0" u="none" strike="noStrike" kern="1200" dirty="0">
                          <a:solidFill>
                            <a:srgbClr val="000000"/>
                          </a:solidFill>
                          <a:effectLst/>
                          <a:latin typeface="+mn-lt"/>
                          <a:ea typeface="+mn-ea"/>
                          <a:cs typeface="+mn-cs"/>
                        </a:rPr>
                        <a:t>Question &amp; Answers</a:t>
                      </a: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marR="0" lvl="0" indent="0" algn="ctr" defTabSz="779173" rtl="0" eaLnBrk="1" fontAlgn="base" latinLnBrk="0" hangingPunct="1">
                        <a:lnSpc>
                          <a:spcPct val="100000"/>
                        </a:lnSpc>
                        <a:spcBef>
                          <a:spcPts val="0"/>
                        </a:spcBef>
                        <a:spcAft>
                          <a:spcPts val="0"/>
                        </a:spcAft>
                        <a:buClrTx/>
                        <a:buSzTx/>
                        <a:buFontTx/>
                        <a:buNone/>
                        <a:tabLst/>
                        <a:defRPr/>
                      </a:pPr>
                      <a:endParaRPr lang="en-GB" sz="1400" b="1" i="0" u="none" strike="noStrike" kern="1200" dirty="0">
                        <a:solidFill>
                          <a:schemeClr val="tx1"/>
                        </a:solidFill>
                        <a:effectLst/>
                        <a:latin typeface="+mn-lt"/>
                        <a:ea typeface="+mn-ea"/>
                        <a:cs typeface="+mn-cs"/>
                      </a:endParaRP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marR="0" lvl="0" indent="0" algn="ctr" defTabSz="779173" rtl="0" eaLnBrk="1" fontAlgn="auto" latinLnBrk="0" hangingPunct="1">
                        <a:lnSpc>
                          <a:spcPct val="100000"/>
                        </a:lnSpc>
                        <a:spcBef>
                          <a:spcPts val="0"/>
                        </a:spcBef>
                        <a:spcAft>
                          <a:spcPts val="0"/>
                        </a:spcAft>
                        <a:buClrTx/>
                        <a:buSzTx/>
                        <a:buFontTx/>
                        <a:buNone/>
                        <a:tabLst/>
                        <a:defRPr/>
                      </a:pPr>
                      <a:r>
                        <a:rPr lang="en-GB" sz="1400" b="0" i="0" u="none" strike="noStrike" kern="1200" dirty="0">
                          <a:solidFill>
                            <a:schemeClr val="tx1"/>
                          </a:solidFill>
                          <a:effectLst/>
                          <a:latin typeface="+mn-lt"/>
                          <a:ea typeface="+mn-ea"/>
                          <a:cs typeface="+mn-cs"/>
                        </a:rPr>
                        <a:t>15 Mins</a:t>
                      </a: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marR="0" lvl="0" indent="0" algn="ctr" defTabSz="779173" rtl="0" eaLnBrk="1" fontAlgn="auto" latinLnBrk="0" hangingPunct="1">
                        <a:lnSpc>
                          <a:spcPct val="100000"/>
                        </a:lnSpc>
                        <a:spcBef>
                          <a:spcPts val="0"/>
                        </a:spcBef>
                        <a:spcAft>
                          <a:spcPts val="0"/>
                        </a:spcAft>
                        <a:buClrTx/>
                        <a:buSzTx/>
                        <a:buFontTx/>
                        <a:buNone/>
                        <a:tabLst/>
                        <a:defRPr/>
                      </a:pPr>
                      <a:r>
                        <a:rPr lang="en-GB" sz="1400" b="0" i="0" u="none" strike="noStrike" kern="1200" dirty="0">
                          <a:solidFill>
                            <a:srgbClr val="000000"/>
                          </a:solidFill>
                          <a:effectLst/>
                          <a:latin typeface="+mn-lt"/>
                          <a:ea typeface="+mn-ea"/>
                          <a:cs typeface="+mn-cs"/>
                        </a:rPr>
                        <a:t>All</a:t>
                      </a:r>
                    </a:p>
                  </a:txBody>
                  <a:tcPr marL="89154" marR="89154" marT="44577" marB="44577" anchor="ctr">
                    <a:lnL w="12700" cap="flat" cmpd="sng" algn="ctr">
                      <a:solidFill>
                        <a:srgbClr val="FFFFFF"/>
                      </a:solidFill>
                      <a:prstDash val="solid"/>
                      <a:round/>
                      <a:headEnd type="none" w="med" len="med"/>
                      <a:tailEnd type="none" w="med" len="med"/>
                    </a:lnL>
                    <a:lnR w="9525" cap="flat" cmpd="sng" algn="ctr">
                      <a:solidFill>
                        <a:srgbClr val="7CBA00"/>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extLst>
                  <a:ext uri="{0D108BD9-81ED-4DB2-BD59-A6C34878D82A}">
                    <a16:rowId xmlns:a16="http://schemas.microsoft.com/office/drawing/2014/main" val="1409432865"/>
                  </a:ext>
                </a:extLst>
              </a:tr>
              <a:tr h="352197">
                <a:tc>
                  <a:txBody>
                    <a:bodyPr/>
                    <a:lstStyle/>
                    <a:p>
                      <a:pPr marL="0" marR="0" lvl="0" indent="0" algn="ctr" defTabSz="779173" rtl="0" eaLnBrk="1" fontAlgn="base" latinLnBrk="0" hangingPunct="1">
                        <a:lnSpc>
                          <a:spcPct val="100000"/>
                        </a:lnSpc>
                        <a:spcBef>
                          <a:spcPts val="0"/>
                        </a:spcBef>
                        <a:spcAft>
                          <a:spcPts val="0"/>
                        </a:spcAft>
                        <a:buClrTx/>
                        <a:buSzTx/>
                        <a:buFontTx/>
                        <a:buNone/>
                        <a:tabLst/>
                        <a:defRPr/>
                      </a:pPr>
                      <a:r>
                        <a:rPr lang="en-ZA" sz="1400" b="1" i="0" u="none" strike="noStrike" kern="1200" dirty="0">
                          <a:solidFill>
                            <a:srgbClr val="000000"/>
                          </a:solidFill>
                          <a:effectLst/>
                          <a:latin typeface="+mn-lt"/>
                          <a:ea typeface="+mn-ea"/>
                          <a:cs typeface="+mn-cs"/>
                        </a:rPr>
                        <a:t>10.</a:t>
                      </a:r>
                    </a:p>
                  </a:txBody>
                  <a:tcPr marL="89154" marR="89154" marT="44577" marB="44577" anchor="ctr">
                    <a:lnL w="9525" cap="flat" cmpd="sng" algn="ctr">
                      <a:solidFill>
                        <a:srgbClr val="7CBA00"/>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marR="0" lvl="0" indent="0" algn="l" defTabSz="779173" rtl="0" eaLnBrk="1" fontAlgn="auto" latinLnBrk="0" hangingPunct="1">
                        <a:lnSpc>
                          <a:spcPct val="100000"/>
                        </a:lnSpc>
                        <a:spcBef>
                          <a:spcPts val="0"/>
                        </a:spcBef>
                        <a:spcAft>
                          <a:spcPts val="0"/>
                        </a:spcAft>
                        <a:buClrTx/>
                        <a:buSzTx/>
                        <a:buFontTx/>
                        <a:buNone/>
                        <a:tabLst/>
                        <a:defRPr/>
                      </a:pPr>
                      <a:r>
                        <a:rPr lang="en-ZA" sz="1400" b="1" i="0" u="none" strike="noStrike" kern="1200" dirty="0">
                          <a:solidFill>
                            <a:srgbClr val="000000"/>
                          </a:solidFill>
                          <a:effectLst/>
                          <a:latin typeface="+mn-lt"/>
                          <a:ea typeface="+mn-ea"/>
                          <a:cs typeface="+mn-cs"/>
                        </a:rPr>
                        <a:t>Closing</a:t>
                      </a: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marR="0" lvl="0" indent="0" algn="ctr" defTabSz="779173" rtl="0" eaLnBrk="1" fontAlgn="base" latinLnBrk="0" hangingPunct="1">
                        <a:lnSpc>
                          <a:spcPct val="100000"/>
                        </a:lnSpc>
                        <a:spcBef>
                          <a:spcPts val="0"/>
                        </a:spcBef>
                        <a:spcAft>
                          <a:spcPts val="0"/>
                        </a:spcAft>
                        <a:buClrTx/>
                        <a:buSzTx/>
                        <a:buFontTx/>
                        <a:buNone/>
                        <a:tabLst/>
                        <a:defRPr/>
                      </a:pPr>
                      <a:endParaRPr lang="en-GB" sz="1400" b="1" i="0" u="none" strike="noStrike" kern="1200" dirty="0">
                        <a:solidFill>
                          <a:schemeClr val="tx1"/>
                        </a:solidFill>
                        <a:effectLst/>
                        <a:latin typeface="+mn-lt"/>
                        <a:ea typeface="+mn-ea"/>
                        <a:cs typeface="+mn-cs"/>
                      </a:endParaRP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marR="0" lvl="0" indent="0" algn="ctr" defTabSz="779173" rtl="0" eaLnBrk="1" fontAlgn="auto" latinLnBrk="0" hangingPunct="1">
                        <a:lnSpc>
                          <a:spcPct val="100000"/>
                        </a:lnSpc>
                        <a:spcBef>
                          <a:spcPts val="0"/>
                        </a:spcBef>
                        <a:spcAft>
                          <a:spcPts val="0"/>
                        </a:spcAft>
                        <a:buClrTx/>
                        <a:buSzTx/>
                        <a:buFontTx/>
                        <a:buNone/>
                        <a:tabLst/>
                        <a:defRPr/>
                      </a:pPr>
                      <a:r>
                        <a:rPr lang="en-GB" sz="1400" b="0" i="0" u="none" strike="noStrike" kern="1200" dirty="0">
                          <a:solidFill>
                            <a:schemeClr val="tx1"/>
                          </a:solidFill>
                          <a:effectLst/>
                          <a:latin typeface="+mn-lt"/>
                          <a:ea typeface="+mn-ea"/>
                          <a:cs typeface="+mn-cs"/>
                        </a:rPr>
                        <a:t>5 Mins</a:t>
                      </a: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marR="0" lvl="0" indent="0" algn="ctr" defTabSz="779173" rtl="0" eaLnBrk="1" fontAlgn="auto" latinLnBrk="0" hangingPunct="1">
                        <a:lnSpc>
                          <a:spcPct val="100000"/>
                        </a:lnSpc>
                        <a:spcBef>
                          <a:spcPts val="0"/>
                        </a:spcBef>
                        <a:spcAft>
                          <a:spcPts val="0"/>
                        </a:spcAft>
                        <a:buClrTx/>
                        <a:buSzTx/>
                        <a:buFontTx/>
                        <a:buNone/>
                        <a:tabLst/>
                        <a:defRPr/>
                      </a:pPr>
                      <a:r>
                        <a:rPr lang="en-GB" sz="1400" b="0" i="0" u="none" strike="noStrike" kern="1200" dirty="0">
                          <a:solidFill>
                            <a:srgbClr val="000000"/>
                          </a:solidFill>
                          <a:effectLst/>
                          <a:latin typeface="+mn-lt"/>
                          <a:ea typeface="+mn-ea"/>
                          <a:cs typeface="+mn-cs"/>
                        </a:rPr>
                        <a:t>Busi </a:t>
                      </a:r>
                    </a:p>
                  </a:txBody>
                  <a:tcPr marL="89154" marR="89154" marT="44577" marB="44577" anchor="ctr">
                    <a:lnL w="12700" cap="flat" cmpd="sng" algn="ctr">
                      <a:solidFill>
                        <a:srgbClr val="FFFFFF"/>
                      </a:solidFill>
                      <a:prstDash val="solid"/>
                      <a:round/>
                      <a:headEnd type="none" w="med" len="med"/>
                      <a:tailEnd type="none" w="med" len="med"/>
                    </a:lnL>
                    <a:lnR w="9525" cap="flat" cmpd="sng" algn="ctr">
                      <a:solidFill>
                        <a:srgbClr val="7CBA00"/>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extLst>
                  <a:ext uri="{0D108BD9-81ED-4DB2-BD59-A6C34878D82A}">
                    <a16:rowId xmlns:a16="http://schemas.microsoft.com/office/drawing/2014/main" val="589452819"/>
                  </a:ext>
                </a:extLst>
              </a:tr>
            </a:tbl>
          </a:graphicData>
        </a:graphic>
      </p:graphicFrame>
      <p:sp>
        <p:nvSpPr>
          <p:cNvPr id="14" name="TextBox 13">
            <a:extLst>
              <a:ext uri="{FF2B5EF4-FFF2-40B4-BE49-F238E27FC236}">
                <a16:creationId xmlns:a16="http://schemas.microsoft.com/office/drawing/2014/main" id="{3BADF801-0081-DA6B-2E8D-15C5DC202D52}"/>
              </a:ext>
            </a:extLst>
          </p:cNvPr>
          <p:cNvSpPr txBox="1"/>
          <p:nvPr/>
        </p:nvSpPr>
        <p:spPr>
          <a:xfrm>
            <a:off x="350845" y="428935"/>
            <a:ext cx="1457450" cy="4339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ZA" sz="2220" dirty="0">
                <a:solidFill>
                  <a:srgbClr val="C00000"/>
                </a:solidFill>
                <a:latin typeface="+mj-lt"/>
              </a:rPr>
              <a:t>2. Agenda</a:t>
            </a:r>
          </a:p>
        </p:txBody>
      </p:sp>
    </p:spTree>
    <p:extLst>
      <p:ext uri="{BB962C8B-B14F-4D97-AF65-F5344CB8AC3E}">
        <p14:creationId xmlns:p14="http://schemas.microsoft.com/office/powerpoint/2010/main" val="27403864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061B1C-3352-C88B-D7DC-319FCA97FFB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D4708F6-95AD-A3F8-DCD3-D7AC84904131}"/>
              </a:ext>
            </a:extLst>
          </p:cNvPr>
          <p:cNvSpPr txBox="1"/>
          <p:nvPr/>
        </p:nvSpPr>
        <p:spPr>
          <a:xfrm>
            <a:off x="345900" y="419275"/>
            <a:ext cx="7000240" cy="433965"/>
          </a:xfrm>
          <a:prstGeom prst="rect">
            <a:avLst/>
          </a:prstGeom>
          <a:noFill/>
        </p:spPr>
        <p:txBody>
          <a:bodyPr wrap="square" rtlCol="0">
            <a:spAutoFit/>
          </a:bodyPr>
          <a:lstStyle/>
          <a:p>
            <a:r>
              <a:rPr lang="en-ZA" sz="2220" dirty="0">
                <a:solidFill>
                  <a:srgbClr val="C00000"/>
                </a:solidFill>
                <a:latin typeface="+mj-lt"/>
              </a:rPr>
              <a:t>3. Session Rules of Engagement</a:t>
            </a:r>
          </a:p>
        </p:txBody>
      </p:sp>
      <p:sp>
        <p:nvSpPr>
          <p:cNvPr id="5" name="Subtitle 29">
            <a:extLst>
              <a:ext uri="{FF2B5EF4-FFF2-40B4-BE49-F238E27FC236}">
                <a16:creationId xmlns:a16="http://schemas.microsoft.com/office/drawing/2014/main" id="{4F4CD844-F9B8-8478-FDFF-6D4C23D54122}"/>
              </a:ext>
            </a:extLst>
          </p:cNvPr>
          <p:cNvSpPr>
            <a:spLocks noGrp="1"/>
          </p:cNvSpPr>
          <p:nvPr>
            <p:ph type="subTitle" idx="1"/>
          </p:nvPr>
        </p:nvSpPr>
        <p:spPr>
          <a:xfrm>
            <a:off x="436880" y="1012429"/>
            <a:ext cx="11430000" cy="5093931"/>
          </a:xfrm>
        </p:spPr>
        <p:txBody>
          <a:bodyPr/>
          <a:lstStyle/>
          <a:p>
            <a:pPr marL="342900" marR="0" lvl="0" indent="-342900" algn="l" defTabSz="4572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ZA" sz="1400" b="0" i="0" u="none" strike="noStrike" kern="1200" cap="none" spc="0" normalizeH="0" baseline="0" noProof="0" dirty="0">
                <a:ln>
                  <a:noFill/>
                </a:ln>
                <a:solidFill>
                  <a:srgbClr val="000000"/>
                </a:solidFill>
                <a:effectLst/>
                <a:uLnTx/>
                <a:uFillTx/>
                <a:latin typeface="Tahoma"/>
                <a:ea typeface="+mn-ea"/>
                <a:cs typeface="+mn-cs"/>
              </a:rPr>
              <a:t>This Briefing session is non - compulsory.</a:t>
            </a:r>
          </a:p>
          <a:p>
            <a:pPr marL="342900" marR="0" lvl="0" indent="-342900" algn="l" defTabSz="4572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The session will be recorded.</a:t>
            </a:r>
          </a:p>
          <a:p>
            <a:pPr marL="342900" marR="0" lvl="0" indent="-342900" algn="l" defTabSz="4572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Attendees are required to switch off their cameras and to mute their microphones.</a:t>
            </a:r>
          </a:p>
          <a:p>
            <a:pPr marL="342900" marR="0" lvl="0" indent="-342900" algn="l" defTabSz="4572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Be respectful to each other on this call.</a:t>
            </a:r>
            <a:endParaRPr kumimoji="0" lang="en-ZA" sz="1400" b="0" i="0" u="none" strike="noStrike" kern="1200" cap="none" spc="0" normalizeH="0" baseline="0" noProof="0" dirty="0">
              <a:ln>
                <a:noFill/>
              </a:ln>
              <a:solidFill>
                <a:srgbClr val="000000"/>
              </a:solidFill>
              <a:effectLst/>
              <a:uLnTx/>
              <a:uFillTx/>
              <a:latin typeface="Tahoma"/>
              <a:ea typeface="+mn-ea"/>
              <a:cs typeface="+mn-cs"/>
            </a:endParaRPr>
          </a:p>
          <a:p>
            <a:pPr marL="342900" marR="0" lvl="0" indent="-342900" algn="l" defTabSz="4572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ZA" sz="1400" b="0" i="0" u="none" strike="noStrike" kern="1200" cap="none" spc="0" normalizeH="0" baseline="0" noProof="0" dirty="0">
                <a:ln>
                  <a:noFill/>
                </a:ln>
                <a:solidFill>
                  <a:srgbClr val="000000"/>
                </a:solidFill>
                <a:effectLst/>
                <a:uLnTx/>
                <a:uFillTx/>
                <a:latin typeface="Tahoma"/>
                <a:ea typeface="+mn-ea"/>
                <a:cs typeface="+mn-cs"/>
              </a:rPr>
              <a:t>All attendee’s information will be recorded on an attendance register. </a:t>
            </a:r>
          </a:p>
          <a:p>
            <a:pPr marL="342900" marR="0" lvl="0" indent="-342900" algn="l" defTabSz="4572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ZA" sz="1400" b="0" i="0" u="none" strike="noStrike" kern="1200" cap="none" spc="0" normalizeH="0" baseline="0" noProof="0" dirty="0">
                <a:ln>
                  <a:noFill/>
                </a:ln>
                <a:solidFill>
                  <a:sysClr val="windowText" lastClr="000000"/>
                </a:solidFill>
                <a:effectLst/>
                <a:uLnTx/>
                <a:uFillTx/>
                <a:latin typeface="Tahoma"/>
                <a:ea typeface="+mn-ea"/>
                <a:cs typeface="+mn-cs"/>
              </a:rPr>
              <a:t>Bidders are required to remain for the entire duration of the briefing session as important information pertaining to the RFP will be presented.</a:t>
            </a:r>
          </a:p>
          <a:p>
            <a:pPr marL="342900" marR="0" lvl="0" indent="-342900" algn="l" defTabSz="4572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US" sz="1400" b="0" i="0" u="none" strike="noStrike" kern="1200" cap="none" spc="0" normalizeH="0" baseline="0" noProof="0" dirty="0">
                <a:ln>
                  <a:noFill/>
                </a:ln>
                <a:solidFill>
                  <a:sysClr val="windowText" lastClr="000000"/>
                </a:solidFill>
                <a:effectLst/>
                <a:uLnTx/>
                <a:uFillTx/>
                <a:latin typeface="Tahoma"/>
                <a:ea typeface="+mn-ea"/>
                <a:cs typeface="+mn-cs"/>
              </a:rPr>
              <a:t>Throughout the session attendees may submit questions through the chat functionality.</a:t>
            </a:r>
          </a:p>
          <a:p>
            <a:pPr marL="342900" marR="0" lvl="0" indent="-342900" algn="l" defTabSz="4572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US" sz="1400" b="0" i="0" u="none" strike="noStrike" kern="1200" cap="none" spc="0" normalizeH="0" baseline="0" noProof="0" dirty="0">
                <a:ln>
                  <a:noFill/>
                </a:ln>
                <a:solidFill>
                  <a:sysClr val="windowText" lastClr="000000"/>
                </a:solidFill>
                <a:effectLst/>
                <a:uLnTx/>
                <a:uFillTx/>
                <a:latin typeface="Tahoma"/>
                <a:ea typeface="+mn-ea"/>
                <a:cs typeface="+mn-cs"/>
              </a:rPr>
              <a:t>During the Question-and-Answer session attendees need use the “Raise your Hand” functionality to be allowed to ask questions.</a:t>
            </a:r>
          </a:p>
          <a:p>
            <a:pPr marL="342900" marR="0" lvl="0" indent="-342900" algn="l" defTabSz="4572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ZA" sz="1400" b="0" i="0" u="none" strike="noStrike" kern="1200" cap="none" spc="0" normalizeH="0" baseline="0" noProof="0" dirty="0">
                <a:ln>
                  <a:noFill/>
                </a:ln>
                <a:solidFill>
                  <a:sysClr val="windowText" lastClr="000000"/>
                </a:solidFill>
                <a:effectLst/>
                <a:uLnTx/>
                <a:uFillTx/>
                <a:latin typeface="Tahoma"/>
                <a:ea typeface="+mn-ea"/>
                <a:cs typeface="+mn-cs"/>
              </a:rPr>
              <a:t>An approximate time allocation of 2 hours has been catered for, however this is just a guide. The session could end sooner or later, depending on the volumes of clarification questions.</a:t>
            </a:r>
          </a:p>
          <a:p>
            <a:pPr marL="342900" marR="0" lvl="0" indent="-342900" algn="l" defTabSz="4572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ZA" sz="1400" b="0" i="0" u="none" strike="noStrike" kern="1200" cap="none" spc="0" normalizeH="0" baseline="0" noProof="0" dirty="0">
                <a:ln>
                  <a:noFill/>
                </a:ln>
                <a:solidFill>
                  <a:sysClr val="windowText" lastClr="000000"/>
                </a:solidFill>
                <a:effectLst/>
                <a:uLnTx/>
                <a:uFillTx/>
                <a:latin typeface="Tahoma"/>
                <a:ea typeface="+mn-ea"/>
                <a:cs typeface="+mn-cs"/>
              </a:rPr>
              <a:t>All communication subsequent to this briefing session, before the closing date and time, must be directed to </a:t>
            </a:r>
            <a:r>
              <a:rPr kumimoji="0" lang="en-ZA" sz="1400" b="0" i="0" u="none" strike="noStrike" kern="1200" cap="none" spc="0" normalizeH="0" baseline="0" noProof="0" dirty="0">
                <a:ln>
                  <a:noFill/>
                </a:ln>
                <a:solidFill>
                  <a:sysClr val="windowText" lastClr="000000"/>
                </a:solidFill>
                <a:effectLst/>
                <a:uLnTx/>
                <a:uFillTx/>
                <a:latin typeface="Tahoma"/>
                <a:ea typeface="+mn-ea"/>
                <a:cs typeface="+mn-cs"/>
                <a:hlinkClick r:id="rId2"/>
              </a:rPr>
              <a:t>Nompumelelo.langa@transnet.net</a:t>
            </a:r>
            <a:r>
              <a:rPr kumimoji="0" lang="en-ZA" sz="1400" b="0" i="0" u="none" strike="noStrike" kern="1200" cap="none" spc="0" normalizeH="0" baseline="0" noProof="0" dirty="0">
                <a:ln>
                  <a:noFill/>
                </a:ln>
                <a:solidFill>
                  <a:sysClr val="windowText" lastClr="000000"/>
                </a:solidFill>
                <a:effectLst/>
                <a:uLnTx/>
                <a:uFillTx/>
                <a:latin typeface="Tahoma"/>
                <a:ea typeface="+mn-ea"/>
                <a:cs typeface="+mn-cs"/>
              </a:rPr>
              <a:t>. </a:t>
            </a:r>
          </a:p>
          <a:p>
            <a:pPr marL="342900" marR="0" lvl="0" indent="-342900" algn="l" defTabSz="4572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ZA" sz="1400" b="0" i="0" u="none" strike="noStrike" kern="1200" cap="none" spc="0" normalizeH="0" baseline="0" noProof="0" dirty="0">
                <a:ln>
                  <a:noFill/>
                </a:ln>
                <a:solidFill>
                  <a:srgbClr val="000000"/>
                </a:solidFill>
                <a:effectLst/>
                <a:uLnTx/>
                <a:uFillTx/>
                <a:latin typeface="Tahoma"/>
                <a:ea typeface="+mn-ea"/>
                <a:cs typeface="+mn-cs"/>
              </a:rPr>
              <a:t>A copy of this presentation will be provided to all bidders that attended this session.</a:t>
            </a:r>
            <a:endParaRPr kumimoji="0" lang="en-ZA" sz="1400" b="0" i="0" u="none" strike="noStrike" kern="1200" cap="none" spc="0" normalizeH="0" baseline="0" noProof="0" dirty="0">
              <a:ln>
                <a:noFill/>
              </a:ln>
              <a:solidFill>
                <a:srgbClr val="FF0000"/>
              </a:solidFill>
              <a:effectLst/>
              <a:uLnTx/>
              <a:uFillTx/>
              <a:latin typeface="Tahoma"/>
              <a:ea typeface="+mn-ea"/>
              <a:cs typeface="+mn-cs"/>
            </a:endParaRPr>
          </a:p>
          <a:p>
            <a:pPr marL="0" indent="0" algn="just" defTabSz="371475">
              <a:lnSpc>
                <a:spcPct val="150000"/>
              </a:lnSpc>
              <a:tabLst>
                <a:tab pos="403225" algn="l"/>
              </a:tabLst>
              <a:defRPr/>
            </a:pPr>
            <a:endParaRPr lang="en-US" sz="1400" dirty="0">
              <a:solidFill>
                <a:schemeClr val="tx1"/>
              </a:solidFill>
              <a:latin typeface="+mn-lt"/>
            </a:endParaRPr>
          </a:p>
          <a:p>
            <a:pPr marL="0" indent="0" algn="just" defTabSz="371475">
              <a:lnSpc>
                <a:spcPct val="150000"/>
              </a:lnSpc>
              <a:tabLst>
                <a:tab pos="403225" algn="l"/>
              </a:tabLst>
              <a:defRPr/>
            </a:pPr>
            <a:endParaRPr lang="en-US" sz="1400" dirty="0">
              <a:solidFill>
                <a:schemeClr val="tx1"/>
              </a:solidFill>
              <a:latin typeface="+mn-lt"/>
            </a:endParaRPr>
          </a:p>
        </p:txBody>
      </p:sp>
    </p:spTree>
    <p:extLst>
      <p:ext uri="{BB962C8B-B14F-4D97-AF65-F5344CB8AC3E}">
        <p14:creationId xmlns:p14="http://schemas.microsoft.com/office/powerpoint/2010/main" val="9677591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819208-64D4-08E8-A901-B727210F997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C7FB63F-2189-AA4B-5776-1C6463C914F3}"/>
              </a:ext>
            </a:extLst>
          </p:cNvPr>
          <p:cNvSpPr txBox="1"/>
          <p:nvPr/>
        </p:nvSpPr>
        <p:spPr>
          <a:xfrm>
            <a:off x="345900" y="419275"/>
            <a:ext cx="7000240" cy="433965"/>
          </a:xfrm>
          <a:prstGeom prst="rect">
            <a:avLst/>
          </a:prstGeom>
          <a:noFill/>
        </p:spPr>
        <p:txBody>
          <a:bodyPr wrap="square" rtlCol="0">
            <a:spAutoFit/>
          </a:bodyPr>
          <a:lstStyle/>
          <a:p>
            <a:r>
              <a:rPr lang="en-ZA" sz="2220" dirty="0">
                <a:solidFill>
                  <a:srgbClr val="C00000"/>
                </a:solidFill>
                <a:latin typeface="+mj-lt"/>
              </a:rPr>
              <a:t>4. RFP Timelines</a:t>
            </a:r>
          </a:p>
        </p:txBody>
      </p:sp>
      <p:sp>
        <p:nvSpPr>
          <p:cNvPr id="5" name="Subtitle 29">
            <a:extLst>
              <a:ext uri="{FF2B5EF4-FFF2-40B4-BE49-F238E27FC236}">
                <a16:creationId xmlns:a16="http://schemas.microsoft.com/office/drawing/2014/main" id="{C97A146C-1C0D-2EA9-CF44-C9E26B09296B}"/>
              </a:ext>
            </a:extLst>
          </p:cNvPr>
          <p:cNvSpPr>
            <a:spLocks noGrp="1"/>
          </p:cNvSpPr>
          <p:nvPr>
            <p:ph type="subTitle" idx="1"/>
          </p:nvPr>
        </p:nvSpPr>
        <p:spPr>
          <a:xfrm>
            <a:off x="436880" y="1012429"/>
            <a:ext cx="11430000" cy="5093931"/>
          </a:xfrm>
        </p:spPr>
        <p:txBody>
          <a:bodyPr/>
          <a:lstStyle/>
          <a:p>
            <a:pPr marL="0" marR="0" lvl="0" indent="0" algn="l" defTabSz="844083" rtl="0" eaLnBrk="1" fontAlgn="auto" latinLnBrk="0" hangingPunct="1">
              <a:lnSpc>
                <a:spcPct val="150000"/>
              </a:lnSpc>
              <a:spcBef>
                <a:spcPts val="1108"/>
              </a:spcBef>
              <a:spcAft>
                <a:spcPts val="0"/>
              </a:spcAft>
              <a:buClrTx/>
              <a:buSzTx/>
              <a:buFont typeface="Arial" pitchFamily="34" charset="0"/>
              <a:buNone/>
              <a:tabLst/>
              <a:defRPr/>
            </a:pPr>
            <a:r>
              <a:rPr kumimoji="0" lang="en-US" sz="1400" b="0" i="0" u="none" strike="noStrike" kern="120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rPr>
              <a:t>Issue date 			</a:t>
            </a:r>
            <a:r>
              <a:rPr lang="en-US" sz="1400" dirty="0">
                <a:solidFill>
                  <a:srgbClr val="000000"/>
                </a:solidFill>
                <a:latin typeface="Tahoma"/>
                <a:ea typeface="Tahoma" panose="020B0604030504040204" pitchFamily="34" charset="0"/>
              </a:rPr>
              <a:t>17</a:t>
            </a:r>
            <a:r>
              <a:rPr kumimoji="0" lang="en-US" sz="1400" b="0" i="0" u="none" strike="noStrike" kern="120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rPr>
              <a:t> August 2026</a:t>
            </a:r>
          </a:p>
          <a:p>
            <a:pPr marL="0" algn="l" defTabSz="844083">
              <a:lnSpc>
                <a:spcPct val="150000"/>
              </a:lnSpc>
              <a:spcBef>
                <a:spcPts val="1108"/>
              </a:spcBef>
              <a:spcAft>
                <a:spcPts val="0"/>
              </a:spcAft>
              <a:defRPr/>
            </a:pPr>
            <a:r>
              <a:rPr kumimoji="0" lang="en-US" sz="1400" b="0" i="0" u="none" strike="noStrike" kern="120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rPr>
              <a:t>RFP Briefing </a:t>
            </a:r>
            <a:r>
              <a:rPr lang="en-US" sz="1400" dirty="0">
                <a:solidFill>
                  <a:srgbClr val="000000"/>
                </a:solidFill>
                <a:latin typeface="Tahoma"/>
                <a:ea typeface="Tahoma" panose="020B0604030504040204" pitchFamily="34" charset="0"/>
              </a:rPr>
              <a:t>Session</a:t>
            </a:r>
            <a:r>
              <a:rPr kumimoji="0" lang="en-US" sz="1400" b="0" i="0" u="none" strike="noStrike" kern="120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rPr>
              <a:t>		               24 August</a:t>
            </a:r>
            <a:r>
              <a:rPr lang="en-US" sz="1400" dirty="0">
                <a:solidFill>
                  <a:srgbClr val="000000"/>
                </a:solidFill>
                <a:latin typeface="Tahoma"/>
                <a:ea typeface="Tahoma" panose="020B0604030504040204" pitchFamily="34" charset="0"/>
              </a:rPr>
              <a:t> </a:t>
            </a:r>
            <a:r>
              <a:rPr kumimoji="0" lang="en-US" sz="1400" b="0" i="0" u="none" strike="noStrike" kern="120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rPr>
              <a:t>2026</a:t>
            </a:r>
          </a:p>
          <a:p>
            <a:pPr marL="0" marR="0" lvl="0" indent="0" algn="l" defTabSz="844083" rtl="0" eaLnBrk="1" fontAlgn="auto" latinLnBrk="0" hangingPunct="1">
              <a:lnSpc>
                <a:spcPct val="150000"/>
              </a:lnSpc>
              <a:spcBef>
                <a:spcPts val="1108"/>
              </a:spcBef>
              <a:spcAft>
                <a:spcPts val="0"/>
              </a:spcAft>
              <a:buClrTx/>
              <a:buSzTx/>
              <a:buFont typeface="Arial" pitchFamily="34" charset="0"/>
              <a:buNone/>
              <a:tabLst/>
              <a:defRPr/>
            </a:pPr>
            <a:r>
              <a:rPr lang="en-US" sz="1400" b="1" dirty="0">
                <a:solidFill>
                  <a:srgbClr val="C00000"/>
                </a:solidFill>
                <a:latin typeface="Tahoma"/>
                <a:ea typeface="Tahoma" panose="020B0604030504040204" pitchFamily="34" charset="0"/>
              </a:rPr>
              <a:t>Closing Date			15 September 2026</a:t>
            </a:r>
            <a:endParaRPr kumimoji="0" lang="en-US" sz="1400" b="1" i="0" u="none" strike="noStrike" kern="1200" cap="none" spc="0" normalizeH="0" baseline="0" noProof="0" dirty="0">
              <a:ln>
                <a:noFill/>
              </a:ln>
              <a:solidFill>
                <a:srgbClr val="C00000"/>
              </a:solidFill>
              <a:effectLst/>
              <a:uLnTx/>
              <a:uFillTx/>
              <a:latin typeface="Tahoma"/>
              <a:ea typeface="Tahoma" panose="020B0604030504040204" pitchFamily="34" charset="0"/>
              <a:cs typeface="Tahoma" panose="020B0604030504040204" pitchFamily="34" charset="0"/>
            </a:endParaRPr>
          </a:p>
          <a:p>
            <a:pPr marL="0" marR="0" lvl="0" indent="0" algn="l" defTabSz="844083" rtl="0" eaLnBrk="1" fontAlgn="auto" latinLnBrk="0" hangingPunct="1">
              <a:lnSpc>
                <a:spcPct val="150000"/>
              </a:lnSpc>
              <a:spcBef>
                <a:spcPts val="1108"/>
              </a:spcBef>
              <a:spcAft>
                <a:spcPts val="0"/>
              </a:spcAft>
              <a:buClrTx/>
              <a:buSzTx/>
              <a:buFont typeface="Arial" pitchFamily="34" charset="0"/>
              <a:buNone/>
              <a:tabLst/>
              <a:defRPr/>
            </a:pPr>
            <a:r>
              <a:rPr kumimoji="0" lang="en-US" sz="1400" b="1" i="0" u="none" strike="noStrike" kern="1200" cap="none" spc="0" normalizeH="0" baseline="0" noProof="0" dirty="0">
                <a:ln>
                  <a:noFill/>
                </a:ln>
                <a:solidFill>
                  <a:srgbClr val="C00000"/>
                </a:solidFill>
                <a:effectLst/>
                <a:uLnTx/>
                <a:uFillTx/>
                <a:latin typeface="Tahoma"/>
                <a:ea typeface="Tahoma" panose="020B0604030504040204" pitchFamily="34" charset="0"/>
                <a:cs typeface="Tahoma" panose="020B0604030504040204" pitchFamily="34" charset="0"/>
              </a:rPr>
              <a:t>Time				16:00</a:t>
            </a:r>
          </a:p>
          <a:p>
            <a:pPr marL="0" marR="0" lvl="0" indent="0" algn="l" defTabSz="844083" rtl="0" eaLnBrk="1" fontAlgn="auto" latinLnBrk="0" hangingPunct="1">
              <a:lnSpc>
                <a:spcPct val="150000"/>
              </a:lnSpc>
              <a:spcBef>
                <a:spcPts val="1108"/>
              </a:spcBef>
              <a:spcAft>
                <a:spcPts val="0"/>
              </a:spcAft>
              <a:buClrTx/>
              <a:buSzTx/>
              <a:buFont typeface="Arial" pitchFamily="34" charset="0"/>
              <a:buNone/>
              <a:tabLst/>
              <a:defRPr/>
            </a:pPr>
            <a:r>
              <a:rPr kumimoji="0" lang="en-US" sz="1400" b="0" i="0" u="none" strike="noStrike" kern="120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rPr>
              <a:t>Closing address			</a:t>
            </a:r>
            <a:r>
              <a:rPr lang="en-ZA" sz="1400" dirty="0">
                <a:solidFill>
                  <a:srgbClr val="000000"/>
                </a:solidFill>
                <a:latin typeface="Tahoma"/>
                <a:ea typeface="Tahoma" panose="020B0604030504040204" pitchFamily="34" charset="0"/>
              </a:rPr>
              <a:t>transnetetenders.azurewebsites.net</a:t>
            </a:r>
          </a:p>
          <a:p>
            <a:pPr marL="0" marR="0" lvl="0" indent="0" algn="l" defTabSz="844083" rtl="0" eaLnBrk="1" fontAlgn="auto" latinLnBrk="0" hangingPunct="1">
              <a:lnSpc>
                <a:spcPct val="150000"/>
              </a:lnSpc>
              <a:spcBef>
                <a:spcPts val="1108"/>
              </a:spcBef>
              <a:spcAft>
                <a:spcPts val="0"/>
              </a:spcAft>
              <a:buClrTx/>
              <a:buSzTx/>
              <a:buFont typeface="Arial" pitchFamily="34" charset="0"/>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rPr>
              <a:t>Tender Validity Period	</a:t>
            </a:r>
            <a:r>
              <a:rPr kumimoji="0" lang="en-US" sz="1400" b="1" i="0" u="none" strike="noStrike" kern="1200" cap="none" spc="0" normalizeH="0" baseline="0" noProof="0" dirty="0">
                <a:ln>
                  <a:noFill/>
                </a:ln>
                <a:solidFill>
                  <a:srgbClr val="000000"/>
                </a:solidFill>
                <a:effectLst/>
                <a:uLnTx/>
                <a:uFillTx/>
                <a:latin typeface="Tahoma"/>
                <a:ea typeface="+mn-ea"/>
                <a:cs typeface="Arial" panose="020B0604020202020204" pitchFamily="34" charset="0"/>
              </a:rPr>
              <a:t>	</a:t>
            </a:r>
            <a:r>
              <a:rPr kumimoji="0" lang="en-US" sz="14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rPr>
              <a:t>180 business days from tender closing</a:t>
            </a:r>
            <a:endParaRPr kumimoji="0" lang="en-US" sz="1400" b="1" i="0" u="none" strike="noStrike" kern="120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endParaRPr>
          </a:p>
          <a:p>
            <a:pPr marL="0" marR="0" lvl="0" indent="0" algn="l" defTabSz="844083" rtl="0" eaLnBrk="1" fontAlgn="auto" latinLnBrk="0" hangingPunct="1">
              <a:lnSpc>
                <a:spcPct val="150000"/>
              </a:lnSpc>
              <a:spcBef>
                <a:spcPts val="1108"/>
              </a:spcBef>
              <a:spcAft>
                <a:spcPts val="0"/>
              </a:spcAft>
              <a:buClrTx/>
              <a:buSzTx/>
              <a:buFont typeface="Arial" pitchFamily="34" charset="0"/>
              <a:buNone/>
              <a:tabLst/>
              <a:defRPr/>
            </a:pPr>
            <a:r>
              <a:rPr kumimoji="0" lang="en-US" sz="1400" b="0" i="0" u="none" strike="noStrike" kern="120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rPr>
              <a:t>Contract start date			01</a:t>
            </a:r>
            <a:r>
              <a:rPr lang="en-US" sz="1400" dirty="0">
                <a:solidFill>
                  <a:srgbClr val="000000"/>
                </a:solidFill>
                <a:latin typeface="Tahoma"/>
                <a:ea typeface="Tahoma" panose="020B0604030504040204" pitchFamily="34" charset="0"/>
              </a:rPr>
              <a:t> December </a:t>
            </a:r>
            <a:r>
              <a:rPr kumimoji="0" lang="en-US" sz="1400" b="0" i="0" u="none" strike="noStrike" kern="120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rPr>
              <a:t>2026 (Estimated date)	</a:t>
            </a:r>
          </a:p>
          <a:p>
            <a:pPr marL="0" marR="0" lvl="0" indent="0" algn="l" defTabSz="844083" rtl="0" eaLnBrk="1" fontAlgn="auto" latinLnBrk="0" hangingPunct="1">
              <a:lnSpc>
                <a:spcPct val="150000"/>
              </a:lnSpc>
              <a:spcBef>
                <a:spcPts val="1108"/>
              </a:spcBef>
              <a:spcAft>
                <a:spcPts val="0"/>
              </a:spcAft>
              <a:buClrTx/>
              <a:buSzTx/>
              <a:buFont typeface="Arial" pitchFamily="34" charset="0"/>
              <a:buNone/>
              <a:tabLst/>
              <a:defRPr/>
            </a:pPr>
            <a:r>
              <a:rPr kumimoji="0" lang="en-US" sz="1400" b="0" i="0" u="none" strike="noStrike" kern="120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rPr>
              <a:t>			</a:t>
            </a:r>
          </a:p>
          <a:p>
            <a:pPr marL="0" marR="0" lvl="0" indent="0" algn="l" defTabSz="844083" rtl="0" eaLnBrk="1" fontAlgn="auto" latinLnBrk="0" hangingPunct="1">
              <a:lnSpc>
                <a:spcPct val="100000"/>
              </a:lnSpc>
              <a:spcBef>
                <a:spcPts val="1108"/>
              </a:spcBef>
              <a:spcAft>
                <a:spcPts val="0"/>
              </a:spcAft>
              <a:buClrTx/>
              <a:buSzTx/>
              <a:buFont typeface="Arial" pitchFamily="34" charset="0"/>
              <a:buNone/>
              <a:tabLst/>
              <a:defRPr/>
            </a:pPr>
            <a:endParaRPr kumimoji="0" lang="en-US" sz="1050" b="0" i="0" u="none" strike="noStrike" kern="1200" cap="none" spc="0" normalizeH="0" baseline="0" noProof="0" dirty="0">
              <a:ln>
                <a:noFill/>
              </a:ln>
              <a:solidFill>
                <a:srgbClr val="D42E12"/>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844083" rtl="0" eaLnBrk="1" fontAlgn="auto" latinLnBrk="0" hangingPunct="1">
              <a:lnSpc>
                <a:spcPct val="100000"/>
              </a:lnSpc>
              <a:spcBef>
                <a:spcPts val="1108"/>
              </a:spcBef>
              <a:spcAft>
                <a:spcPts val="0"/>
              </a:spcAft>
              <a:buClrTx/>
              <a:buSzTx/>
              <a:buFont typeface="Arial" pitchFamily="34" charset="0"/>
              <a:buNone/>
              <a:tabLst/>
              <a:defRPr/>
            </a:pPr>
            <a:r>
              <a:rPr kumimoji="0" lang="en-US" sz="1800" b="1" i="0" u="sng" strike="noStrike" kern="1200" cap="none" spc="0" normalizeH="0" baseline="0" noProof="0" dirty="0">
                <a:ln>
                  <a:noFill/>
                </a:ln>
                <a:solidFill>
                  <a:srgbClr val="000000"/>
                </a:solidFill>
                <a:effectLst/>
                <a:uLnTx/>
                <a:uFillTx/>
                <a:latin typeface="Tahoma"/>
                <a:ea typeface="+mn-ea"/>
                <a:cs typeface="Tahoma" panose="020B0604030504040204" pitchFamily="34" charset="0"/>
              </a:rPr>
              <a:t>NO LATE TENDERS WILL BE ACCEPTED</a:t>
            </a:r>
          </a:p>
          <a:p>
            <a:pPr marL="0" marR="0" lvl="0" indent="0" algn="l" defTabSz="844083" rtl="0" eaLnBrk="1" fontAlgn="auto" latinLnBrk="0" hangingPunct="1">
              <a:lnSpc>
                <a:spcPct val="110000"/>
              </a:lnSpc>
              <a:spcBef>
                <a:spcPts val="1108"/>
              </a:spcBef>
              <a:spcAft>
                <a:spcPts val="0"/>
              </a:spcAft>
              <a:buClrTx/>
              <a:buSzTx/>
              <a:buFont typeface="Arial" pitchFamily="34" charset="0"/>
              <a:buNone/>
              <a:tabLst/>
              <a:defRPr/>
            </a:pPr>
            <a:endParaRPr kumimoji="0" lang="en-ZA" sz="1050" b="0" i="0" u="none" strike="noStrike" kern="1200" cap="none" spc="0" normalizeH="0" baseline="0" noProof="0" dirty="0">
              <a:ln>
                <a:noFill/>
              </a:ln>
              <a:solidFill>
                <a:srgbClr val="D42E12"/>
              </a:solidFill>
              <a:effectLst/>
              <a:uLnTx/>
              <a:uFillTx/>
              <a:latin typeface="Tahoma" panose="020B0604030504040204" pitchFamily="34" charset="0"/>
              <a:ea typeface="Tahoma" panose="020B0604030504040204" pitchFamily="34" charset="0"/>
              <a:cs typeface="Tahoma" panose="020B0604030504040204" pitchFamily="34" charset="0"/>
            </a:endParaRPr>
          </a:p>
          <a:p>
            <a:pPr marL="0" indent="0" algn="just" defTabSz="371475">
              <a:lnSpc>
                <a:spcPct val="150000"/>
              </a:lnSpc>
              <a:tabLst>
                <a:tab pos="403225" algn="l"/>
              </a:tabLst>
              <a:defRPr/>
            </a:pPr>
            <a:endParaRPr lang="en-US" sz="1400" dirty="0">
              <a:solidFill>
                <a:schemeClr val="tx1"/>
              </a:solidFill>
              <a:latin typeface="+mn-lt"/>
            </a:endParaRPr>
          </a:p>
        </p:txBody>
      </p:sp>
    </p:spTree>
    <p:extLst>
      <p:ext uri="{BB962C8B-B14F-4D97-AF65-F5344CB8AC3E}">
        <p14:creationId xmlns:p14="http://schemas.microsoft.com/office/powerpoint/2010/main" val="10743346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3A3F76-06D1-015A-E92C-BBB3EA0561F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924439B-CF6E-6E76-EE08-E3E38BF1F38E}"/>
              </a:ext>
            </a:extLst>
          </p:cNvPr>
          <p:cNvSpPr txBox="1"/>
          <p:nvPr/>
        </p:nvSpPr>
        <p:spPr>
          <a:xfrm>
            <a:off x="223980" y="377018"/>
            <a:ext cx="4703620" cy="433965"/>
          </a:xfrm>
          <a:prstGeom prst="rect">
            <a:avLst/>
          </a:prstGeom>
          <a:noFill/>
        </p:spPr>
        <p:txBody>
          <a:bodyPr wrap="square" rtlCol="0">
            <a:spAutoFit/>
          </a:bodyPr>
          <a:lstStyle/>
          <a:p>
            <a:r>
              <a:rPr lang="en-ZA" sz="2220" dirty="0">
                <a:solidFill>
                  <a:srgbClr val="C00000"/>
                </a:solidFill>
                <a:latin typeface="+mj-lt"/>
              </a:rPr>
              <a:t>5. Procurement Process Briefing</a:t>
            </a:r>
          </a:p>
        </p:txBody>
      </p:sp>
      <p:sp>
        <p:nvSpPr>
          <p:cNvPr id="5" name="Subtitle 29">
            <a:extLst>
              <a:ext uri="{FF2B5EF4-FFF2-40B4-BE49-F238E27FC236}">
                <a16:creationId xmlns:a16="http://schemas.microsoft.com/office/drawing/2014/main" id="{44BD3441-F6A0-9893-50B6-ACF8FB097CD8}"/>
              </a:ext>
            </a:extLst>
          </p:cNvPr>
          <p:cNvSpPr>
            <a:spLocks noGrp="1"/>
          </p:cNvSpPr>
          <p:nvPr>
            <p:ph type="subTitle" idx="1"/>
          </p:nvPr>
        </p:nvSpPr>
        <p:spPr>
          <a:xfrm>
            <a:off x="223980" y="1083548"/>
            <a:ext cx="11663220" cy="5093931"/>
          </a:xfrm>
        </p:spPr>
        <p:txBody>
          <a:bodyPr/>
          <a:lstStyle/>
          <a:p>
            <a:pPr marL="285750" marR="57150" lvl="0" indent="-285750" algn="just">
              <a:lnSpc>
                <a:spcPct val="200000"/>
              </a:lnSpc>
              <a:buSzPts val="1000"/>
              <a:buFont typeface="Wingdings" panose="05000000000000000000" pitchFamily="2" charset="2"/>
              <a:buChar char="Ø"/>
              <a:tabLst>
                <a:tab pos="270510" algn="l"/>
              </a:tabLst>
            </a:pPr>
            <a:r>
              <a:rPr lang="en-US" sz="1400" dirty="0">
                <a:solidFill>
                  <a:schemeClr val="tx1"/>
                </a:solidFill>
                <a:effectLst/>
                <a:latin typeface="Tahoma" panose="020B0604030504040204" pitchFamily="34" charset="0"/>
                <a:ea typeface="Times New Roman" panose="02020603050405020304" pitchFamily="18" charset="0"/>
              </a:rPr>
              <a:t>The tender was issued via Transnet Portal</a:t>
            </a:r>
          </a:p>
          <a:p>
            <a:pPr marL="285750" marR="57150" lvl="0" indent="-285750" algn="just">
              <a:lnSpc>
                <a:spcPct val="200000"/>
              </a:lnSpc>
              <a:buSzPts val="1000"/>
              <a:buFont typeface="Wingdings" panose="05000000000000000000" pitchFamily="2" charset="2"/>
              <a:buChar char="Ø"/>
              <a:tabLst>
                <a:tab pos="270510" algn="l"/>
              </a:tabLst>
            </a:pPr>
            <a:r>
              <a:rPr lang="en-US" sz="1400" dirty="0">
                <a:solidFill>
                  <a:schemeClr val="tx1"/>
                </a:solidFill>
                <a:effectLst/>
                <a:latin typeface="Tahoma" panose="020B0604030504040204" pitchFamily="34" charset="0"/>
                <a:ea typeface="Times New Roman" panose="02020603050405020304" pitchFamily="18" charset="0"/>
              </a:rPr>
              <a:t> Please refer to RFP, Section 2 for instructions on the delivery of your submission.</a:t>
            </a:r>
          </a:p>
          <a:p>
            <a:pPr marL="285750" marR="57150" lvl="0" indent="-285750" algn="just">
              <a:lnSpc>
                <a:spcPct val="200000"/>
              </a:lnSpc>
              <a:buSzPts val="1000"/>
              <a:buFont typeface="Wingdings" panose="05000000000000000000" pitchFamily="2" charset="2"/>
              <a:buChar char="Ø"/>
              <a:tabLst>
                <a:tab pos="270510" algn="l"/>
              </a:tabLst>
            </a:pPr>
            <a:r>
              <a:rPr lang="en-US" sz="1400" dirty="0">
                <a:solidFill>
                  <a:schemeClr val="tx1"/>
                </a:solidFill>
                <a:effectLst/>
                <a:latin typeface="Tahoma" panose="020B0604030504040204" pitchFamily="34" charset="0"/>
                <a:ea typeface="Times New Roman" panose="02020603050405020304" pitchFamily="18" charset="0"/>
              </a:rPr>
              <a:t>Specific attention must be given to Transnet’s disclaimers in “RFP, Section 2, paragraph 10, page 9”</a:t>
            </a:r>
          </a:p>
          <a:p>
            <a:pPr marL="285750" marR="57150" lvl="0" indent="-285750" algn="just">
              <a:lnSpc>
                <a:spcPct val="200000"/>
              </a:lnSpc>
              <a:buSzPts val="1000"/>
              <a:buFont typeface="Wingdings" panose="05000000000000000000" pitchFamily="2" charset="2"/>
              <a:buChar char="Ø"/>
              <a:tabLst>
                <a:tab pos="270510" algn="l"/>
              </a:tabLst>
            </a:pPr>
            <a:r>
              <a:rPr lang="en-US" sz="1400" dirty="0">
                <a:solidFill>
                  <a:schemeClr val="tx1"/>
                </a:solidFill>
                <a:effectLst/>
                <a:latin typeface="Tahoma" panose="020B0604030504040204" pitchFamily="34" charset="0"/>
                <a:ea typeface="Times New Roman" panose="02020603050405020304" pitchFamily="18" charset="0"/>
              </a:rPr>
              <a:t>Please refer to page 23 – 25 for details of all returnable documents that need to accompany your RFP submission.</a:t>
            </a:r>
          </a:p>
          <a:p>
            <a:pPr marL="285750" marR="57150" lvl="0" indent="-285750" algn="just">
              <a:lnSpc>
                <a:spcPct val="200000"/>
              </a:lnSpc>
              <a:buSzPts val="1000"/>
              <a:buFont typeface="Wingdings" panose="05000000000000000000" pitchFamily="2" charset="2"/>
              <a:buChar char="Ø"/>
              <a:tabLst>
                <a:tab pos="270510" algn="l"/>
              </a:tabLst>
            </a:pPr>
            <a:r>
              <a:rPr lang="en-US" sz="1400" dirty="0">
                <a:solidFill>
                  <a:schemeClr val="tx1"/>
                </a:solidFill>
                <a:effectLst/>
                <a:latin typeface="Tahoma" panose="020B0604030504040204" pitchFamily="34" charset="0"/>
                <a:ea typeface="Times New Roman" panose="02020603050405020304" pitchFamily="18" charset="0"/>
              </a:rPr>
              <a:t>Transnet’s General Goods and Services Procurement Manual has been complied to with regards to the evaluation and adjudication of this RFP.</a:t>
            </a:r>
          </a:p>
          <a:p>
            <a:pPr marL="285750" marR="57150" lvl="0" indent="-285750" algn="just">
              <a:lnSpc>
                <a:spcPct val="200000"/>
              </a:lnSpc>
              <a:buSzPts val="1000"/>
              <a:buFont typeface="Wingdings" panose="05000000000000000000" pitchFamily="2" charset="2"/>
              <a:buChar char="Ø"/>
              <a:tabLst>
                <a:tab pos="270510" algn="l"/>
              </a:tabLst>
            </a:pPr>
            <a:r>
              <a:rPr lang="en-US" sz="1400" dirty="0">
                <a:solidFill>
                  <a:schemeClr val="tx1"/>
                </a:solidFill>
                <a:effectLst/>
                <a:latin typeface="Tahoma" panose="020B0604030504040204" pitchFamily="34" charset="0"/>
                <a:ea typeface="Times New Roman" panose="02020603050405020304" pitchFamily="18" charset="0"/>
              </a:rPr>
              <a:t>Transnet Procurement have ensured that the five pillars of it’s procurement ethics will be adhered to i.e.: - Fairness; Equitable; Transparent; Competitive and Cost Effective.</a:t>
            </a:r>
          </a:p>
          <a:p>
            <a:pPr marL="0" marR="57150" lvl="0" indent="0" algn="just">
              <a:lnSpc>
                <a:spcPct val="150000"/>
              </a:lnSpc>
              <a:buSzPts val="1000"/>
              <a:tabLst>
                <a:tab pos="270510" algn="l"/>
              </a:tabLst>
            </a:pPr>
            <a:endParaRPr lang="en-US" sz="1400" dirty="0">
              <a:solidFill>
                <a:schemeClr val="tx1"/>
              </a:solidFill>
              <a:effectLst/>
              <a:latin typeface="Tahoma" panose="020B0604030504040204" pitchFamily="34" charset="0"/>
              <a:ea typeface="Times New Roman" panose="02020603050405020304" pitchFamily="18" charset="0"/>
            </a:endParaRPr>
          </a:p>
          <a:p>
            <a:pPr marL="0" marR="57150" lvl="0" indent="0" algn="just">
              <a:lnSpc>
                <a:spcPct val="150000"/>
              </a:lnSpc>
              <a:buSzPts val="1000"/>
              <a:tabLst>
                <a:tab pos="270510" algn="l"/>
              </a:tabLst>
            </a:pPr>
            <a:endParaRPr lang="en-US" sz="1400" dirty="0">
              <a:solidFill>
                <a:schemeClr val="tx1"/>
              </a:solidFill>
              <a:effectLst/>
              <a:latin typeface="Tahoma" panose="020B0604030504040204" pitchFamily="34" charset="0"/>
              <a:ea typeface="Times New Roman" panose="02020603050405020304" pitchFamily="18" charset="0"/>
            </a:endParaRPr>
          </a:p>
          <a:p>
            <a:pPr marL="0" lvl="1" algn="just" defTabSz="371475">
              <a:lnSpc>
                <a:spcPct val="150000"/>
              </a:lnSpc>
              <a:tabLst>
                <a:tab pos="219789" algn="l"/>
                <a:tab pos="439063" algn="l"/>
              </a:tabLst>
            </a:pPr>
            <a:endParaRPr lang="en-US" sz="1400" dirty="0">
              <a:solidFill>
                <a:prstClr val="black"/>
              </a:solidFill>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962929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69B3E4-D76C-BFA0-C914-9D507C11577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D525A50-C880-D7A7-90D7-AB38970AB377}"/>
              </a:ext>
            </a:extLst>
          </p:cNvPr>
          <p:cNvSpPr txBox="1"/>
          <p:nvPr/>
        </p:nvSpPr>
        <p:spPr>
          <a:xfrm>
            <a:off x="223980" y="377018"/>
            <a:ext cx="4703620" cy="433965"/>
          </a:xfrm>
          <a:prstGeom prst="rect">
            <a:avLst/>
          </a:prstGeom>
          <a:noFill/>
        </p:spPr>
        <p:txBody>
          <a:bodyPr wrap="square" rtlCol="0">
            <a:spAutoFit/>
          </a:bodyPr>
          <a:lstStyle/>
          <a:p>
            <a:r>
              <a:rPr lang="en-ZA" sz="2220" dirty="0">
                <a:solidFill>
                  <a:srgbClr val="C00000"/>
                </a:solidFill>
                <a:latin typeface="+mj-lt"/>
              </a:rPr>
              <a:t>5. RFP Sections</a:t>
            </a:r>
          </a:p>
        </p:txBody>
      </p:sp>
      <p:sp>
        <p:nvSpPr>
          <p:cNvPr id="5" name="Subtitle 29">
            <a:extLst>
              <a:ext uri="{FF2B5EF4-FFF2-40B4-BE49-F238E27FC236}">
                <a16:creationId xmlns:a16="http://schemas.microsoft.com/office/drawing/2014/main" id="{2503B581-865A-6073-6140-1880D9C7DD09}"/>
              </a:ext>
            </a:extLst>
          </p:cNvPr>
          <p:cNvSpPr>
            <a:spLocks noGrp="1"/>
          </p:cNvSpPr>
          <p:nvPr>
            <p:ph type="subTitle" idx="1"/>
          </p:nvPr>
        </p:nvSpPr>
        <p:spPr>
          <a:xfrm>
            <a:off x="223980" y="1083548"/>
            <a:ext cx="11663220" cy="5093931"/>
          </a:xfrm>
        </p:spPr>
        <p:txBody>
          <a:bodyPr/>
          <a:lstStyle/>
          <a:p>
            <a:pPr marL="0" marR="57150" lvl="0" indent="0" algn="just">
              <a:lnSpc>
                <a:spcPct val="150000"/>
              </a:lnSpc>
              <a:buSzPts val="1000"/>
              <a:tabLst>
                <a:tab pos="270510" algn="l"/>
              </a:tabLst>
            </a:pPr>
            <a:endParaRPr lang="en-US" sz="1400" dirty="0">
              <a:solidFill>
                <a:schemeClr val="tx1"/>
              </a:solidFill>
              <a:effectLst/>
              <a:latin typeface="Tahoma" panose="020B0604030504040204" pitchFamily="34" charset="0"/>
              <a:ea typeface="Times New Roman" panose="02020603050405020304" pitchFamily="18" charset="0"/>
            </a:endParaRPr>
          </a:p>
          <a:p>
            <a:pPr marL="0" marR="57150" lvl="0" indent="0" algn="just">
              <a:lnSpc>
                <a:spcPct val="150000"/>
              </a:lnSpc>
              <a:buSzPts val="1000"/>
              <a:tabLst>
                <a:tab pos="270510" algn="l"/>
              </a:tabLst>
            </a:pPr>
            <a:endParaRPr lang="en-US" sz="1400" dirty="0">
              <a:solidFill>
                <a:schemeClr val="tx1"/>
              </a:solidFill>
              <a:effectLst/>
              <a:latin typeface="Tahoma" panose="020B0604030504040204" pitchFamily="34" charset="0"/>
              <a:ea typeface="Times New Roman" panose="02020603050405020304" pitchFamily="18" charset="0"/>
            </a:endParaRPr>
          </a:p>
          <a:p>
            <a:pPr marL="0" lvl="1" algn="just" defTabSz="371475">
              <a:lnSpc>
                <a:spcPct val="150000"/>
              </a:lnSpc>
              <a:tabLst>
                <a:tab pos="219789" algn="l"/>
                <a:tab pos="439063" algn="l"/>
              </a:tabLst>
            </a:pPr>
            <a:endParaRPr lang="en-US" sz="1400" dirty="0">
              <a:solidFill>
                <a:prstClr val="black"/>
              </a:solidFill>
              <a:ea typeface="Tahoma" panose="020B0604030504040204" pitchFamily="34" charset="0"/>
              <a:cs typeface="Tahoma" panose="020B0604030504040204" pitchFamily="34" charset="0"/>
            </a:endParaRPr>
          </a:p>
        </p:txBody>
      </p:sp>
      <p:graphicFrame>
        <p:nvGraphicFramePr>
          <p:cNvPr id="2" name="Table 1">
            <a:extLst>
              <a:ext uri="{FF2B5EF4-FFF2-40B4-BE49-F238E27FC236}">
                <a16:creationId xmlns:a16="http://schemas.microsoft.com/office/drawing/2014/main" id="{D39FBFF2-1DFC-DDF1-D031-4692A7C86662}"/>
              </a:ext>
            </a:extLst>
          </p:cNvPr>
          <p:cNvGraphicFramePr>
            <a:graphicFrameLocks noGrp="1"/>
          </p:cNvGraphicFramePr>
          <p:nvPr>
            <p:extLst>
              <p:ext uri="{D42A27DB-BD31-4B8C-83A1-F6EECF244321}">
                <p14:modId xmlns:p14="http://schemas.microsoft.com/office/powerpoint/2010/main" val="3585088087"/>
              </p:ext>
            </p:extLst>
          </p:nvPr>
        </p:nvGraphicFramePr>
        <p:xfrm>
          <a:off x="457200" y="1083548"/>
          <a:ext cx="8257309" cy="2837803"/>
        </p:xfrm>
        <a:graphic>
          <a:graphicData uri="http://schemas.openxmlformats.org/drawingml/2006/table">
            <a:tbl>
              <a:tblPr firstRow="1" firstCol="1" bandRow="1"/>
              <a:tblGrid>
                <a:gridCol w="5792899">
                  <a:extLst>
                    <a:ext uri="{9D8B030D-6E8A-4147-A177-3AD203B41FA5}">
                      <a16:colId xmlns:a16="http://schemas.microsoft.com/office/drawing/2014/main" val="2159570307"/>
                    </a:ext>
                  </a:extLst>
                </a:gridCol>
                <a:gridCol w="2464410">
                  <a:extLst>
                    <a:ext uri="{9D8B030D-6E8A-4147-A177-3AD203B41FA5}">
                      <a16:colId xmlns:a16="http://schemas.microsoft.com/office/drawing/2014/main" val="934571142"/>
                    </a:ext>
                  </a:extLst>
                </a:gridCol>
              </a:tblGrid>
              <a:tr h="439020">
                <a:tc>
                  <a:txBody>
                    <a:bodyPr/>
                    <a:lstStyle/>
                    <a:p>
                      <a:pPr algn="just">
                        <a:lnSpc>
                          <a:spcPct val="150000"/>
                        </a:lnSpc>
                        <a:spcBef>
                          <a:spcPts val="300"/>
                        </a:spcBef>
                        <a:buNone/>
                      </a:pPr>
                      <a:r>
                        <a:rPr lang="en-ZA" sz="1400" b="1"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Service Description</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buNone/>
                      </a:pPr>
                      <a:r>
                        <a:rPr lang="en-ZA" sz="1400" b="1">
                          <a:solidFill>
                            <a:srgbClr val="000000"/>
                          </a:solidFill>
                          <a:effectLst/>
                          <a:latin typeface="Tahoma" panose="020B0604030504040204" pitchFamily="34" charset="0"/>
                          <a:ea typeface="Times New Roman" panose="02020603050405020304" pitchFamily="18" charset="0"/>
                          <a:cs typeface="Tahoma" panose="020B0604030504040204" pitchFamily="34" charset="0"/>
                        </a:rPr>
                        <a:t>Tick (√)</a:t>
                      </a:r>
                      <a:endParaRPr lang="en-ZA" sz="14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77591322"/>
                  </a:ext>
                </a:extLst>
              </a:tr>
              <a:tr h="1007579">
                <a:tc>
                  <a:txBody>
                    <a:bodyPr/>
                    <a:lstStyle/>
                    <a:p>
                      <a:pPr marL="18415" algn="l">
                        <a:lnSpc>
                          <a:spcPct val="150000"/>
                        </a:lnSpc>
                        <a:spcBef>
                          <a:spcPts val="300"/>
                        </a:spcBef>
                        <a:buNone/>
                      </a:pPr>
                      <a:r>
                        <a:rPr lang="en-ZA" sz="1400" b="1"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Part A: </a:t>
                      </a:r>
                      <a:r>
                        <a:rPr lang="en-ZA" sz="14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Retained Executive Search with Talent Mapping </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50000"/>
                        </a:lnSpc>
                        <a:spcBef>
                          <a:spcPts val="300"/>
                        </a:spcBef>
                        <a:buNone/>
                      </a:pPr>
                      <a:r>
                        <a:rPr lang="en-ZA" sz="14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buNone/>
                      </a:pPr>
                      <a:r>
                        <a:rPr lang="en-ZA" sz="14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14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1363981"/>
                  </a:ext>
                </a:extLst>
              </a:tr>
              <a:tr h="947094">
                <a:tc>
                  <a:txBody>
                    <a:bodyPr/>
                    <a:lstStyle/>
                    <a:p>
                      <a:pPr marL="18415" algn="just">
                        <a:lnSpc>
                          <a:spcPct val="150000"/>
                        </a:lnSpc>
                        <a:spcBef>
                          <a:spcPts val="300"/>
                        </a:spcBef>
                        <a:buNone/>
                      </a:pPr>
                      <a:r>
                        <a:rPr lang="en-ZA" sz="1400" b="1"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Part B: </a:t>
                      </a:r>
                      <a:r>
                        <a:rPr lang="en-ZA" sz="14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Contingency Recruitment for Placement of Persons with Disability service </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buNone/>
                      </a:pPr>
                      <a:r>
                        <a:rPr lang="en-ZA" sz="14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14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04241714"/>
                  </a:ext>
                </a:extLst>
              </a:tr>
              <a:tr h="444110">
                <a:tc>
                  <a:txBody>
                    <a:bodyPr/>
                    <a:lstStyle/>
                    <a:p>
                      <a:pPr algn="just">
                        <a:lnSpc>
                          <a:spcPct val="150000"/>
                        </a:lnSpc>
                        <a:spcBef>
                          <a:spcPts val="300"/>
                        </a:spcBef>
                        <a:buNone/>
                      </a:pPr>
                      <a:r>
                        <a:rPr lang="en-ZA" sz="1400" b="1"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Part C: </a:t>
                      </a:r>
                      <a:r>
                        <a:rPr lang="en-ZA" sz="14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Fixed-Term Contractors</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buNone/>
                      </a:pPr>
                      <a:r>
                        <a:rPr lang="en-ZA" sz="14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26321335"/>
                  </a:ext>
                </a:extLst>
              </a:tr>
            </a:tbl>
          </a:graphicData>
        </a:graphic>
      </p:graphicFrame>
    </p:spTree>
    <p:extLst>
      <p:ext uri="{BB962C8B-B14F-4D97-AF65-F5344CB8AC3E}">
        <p14:creationId xmlns:p14="http://schemas.microsoft.com/office/powerpoint/2010/main" val="25674531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043A4A-61EE-D047-494F-DA01C3F20E95}"/>
            </a:ext>
          </a:extLst>
        </p:cNvPr>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595FD9C9-AA67-2031-26AE-2A10A39B7159}"/>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95" imgH="394" progId="TCLayout.ActiveDocument.1">
                  <p:embed/>
                </p:oleObj>
              </mc:Choice>
              <mc:Fallback>
                <p:oleObj name="think-cell Slide" r:id="rId3" imgW="395" imgH="394" progId="TCLayout.ActiveDocument.1">
                  <p:embed/>
                  <p:pic>
                    <p:nvPicPr>
                      <p:cNvPr id="3" name="think-cell data - do not delete" hidden="1">
                        <a:extLst>
                          <a:ext uri="{FF2B5EF4-FFF2-40B4-BE49-F238E27FC236}">
                            <a16:creationId xmlns:a16="http://schemas.microsoft.com/office/drawing/2014/main" id="{595FD9C9-AA67-2031-26AE-2A10A39B715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4" name="Picture 24">
            <a:extLst>
              <a:ext uri="{FF2B5EF4-FFF2-40B4-BE49-F238E27FC236}">
                <a16:creationId xmlns:a16="http://schemas.microsoft.com/office/drawing/2014/main" id="{8D013550-38CC-87C5-59FF-5EC12BCA458C}"/>
              </a:ext>
            </a:extLst>
          </p:cNvPr>
          <p:cNvPicPr>
            <a:picLocks noGrp="1" noChangeAspect="1" noChangeArrowheads="1"/>
          </p:cNvPicPr>
          <p:nvPr>
            <p:ph type="pic" sz="quarter" idx="10"/>
          </p:nvPr>
        </p:nvPicPr>
        <p:blipFill>
          <a:blip r:embed="rId5" cstate="print">
            <a:extLst>
              <a:ext uri="{28A0092B-C50C-407E-A947-70E740481C1C}">
                <a14:useLocalDpi xmlns:a14="http://schemas.microsoft.com/office/drawing/2010/main" val="0"/>
              </a:ext>
            </a:extLst>
          </a:blip>
          <a:srcRect l="194" r="194"/>
          <a:stretch/>
        </p:blipFill>
        <p: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0">
            <a:extLst>
              <a:ext uri="{FF2B5EF4-FFF2-40B4-BE49-F238E27FC236}">
                <a16:creationId xmlns:a16="http://schemas.microsoft.com/office/drawing/2014/main" id="{7DFDED94-0D81-ED87-67A6-9B1CA580568E}"/>
              </a:ext>
            </a:extLst>
          </p:cNvPr>
          <p:cNvPicPr>
            <a:picLocks noGrp="1" noChangeAspect="1" noChangeArrowheads="1"/>
          </p:cNvPicPr>
          <p:nvPr>
            <p:ph type="pic" sz="quarter" idx="11"/>
          </p:nvPr>
        </p:nvPicPr>
        <p:blipFill>
          <a:blip r:embed="rId6" cstate="print">
            <a:extLst>
              <a:ext uri="{28A0092B-C50C-407E-A947-70E740481C1C}">
                <a14:useLocalDpi xmlns:a14="http://schemas.microsoft.com/office/drawing/2010/main" val="0"/>
              </a:ext>
            </a:extLst>
          </a:blip>
          <a:srcRect l="59" r="59"/>
          <a:stretch/>
        </p:blipFill>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3">
            <a:extLst>
              <a:ext uri="{FF2B5EF4-FFF2-40B4-BE49-F238E27FC236}">
                <a16:creationId xmlns:a16="http://schemas.microsoft.com/office/drawing/2014/main" id="{DF795E7D-5C60-DE77-C2CF-783996E6C200}"/>
              </a:ext>
            </a:extLst>
          </p:cNvPr>
          <p:cNvPicPr>
            <a:picLocks noGrp="1" noChangeAspect="1" noChangeArrowheads="1"/>
          </p:cNvPicPr>
          <p:nvPr>
            <p:ph type="pic" sz="quarter" idx="12"/>
          </p:nvPr>
        </p:nvPicPr>
        <p:blipFill>
          <a:blip r:embed="rId7" cstate="print">
            <a:extLst>
              <a:ext uri="{28A0092B-C50C-407E-A947-70E740481C1C}">
                <a14:useLocalDpi xmlns:a14="http://schemas.microsoft.com/office/drawing/2010/main" val="0"/>
              </a:ext>
            </a:extLst>
          </a:blip>
          <a:srcRect l="76" r="76"/>
          <a:stretch/>
        </p:blipFill>
        <p: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Placeholder 26">
            <a:extLst>
              <a:ext uri="{FF2B5EF4-FFF2-40B4-BE49-F238E27FC236}">
                <a16:creationId xmlns:a16="http://schemas.microsoft.com/office/drawing/2014/main" id="{9B12D1C8-6EB7-E393-DEA9-69DE4E35011E}"/>
              </a:ext>
            </a:extLst>
          </p:cNvPr>
          <p:cNvPicPr>
            <a:picLocks noGrp="1" noChangeAspect="1" noChangeArrowheads="1"/>
          </p:cNvPicPr>
          <p:nvPr>
            <p:ph type="pic" sz="quarter" idx="13"/>
          </p:nvPr>
        </p:nvPicPr>
        <p:blipFill>
          <a:blip r:embed="rId8" cstate="print">
            <a:extLst>
              <a:ext uri="{28A0092B-C50C-407E-A947-70E740481C1C}">
                <a14:useLocalDpi xmlns:a14="http://schemas.microsoft.com/office/drawing/2010/main" val="0"/>
              </a:ext>
            </a:extLst>
          </a:blip>
          <a:srcRect t="33" b="33"/>
          <a:stretch/>
        </p:blipFill>
        <p: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Placeholder 27">
            <a:extLst>
              <a:ext uri="{FF2B5EF4-FFF2-40B4-BE49-F238E27FC236}">
                <a16:creationId xmlns:a16="http://schemas.microsoft.com/office/drawing/2014/main" id="{A6E8B386-05D6-5EAA-4201-E9F1C576A85D}"/>
              </a:ext>
            </a:extLst>
          </p:cNvPr>
          <p:cNvPicPr>
            <a:picLocks noGrp="1" noChangeAspect="1" noChangeArrowheads="1"/>
          </p:cNvPicPr>
          <p:nvPr>
            <p:ph type="pic" sz="quarter" idx="14"/>
          </p:nvPr>
        </p:nvPicPr>
        <p:blipFill>
          <a:blip r:embed="rId9" cstate="print">
            <a:extLst>
              <a:ext uri="{28A0092B-C50C-407E-A947-70E740481C1C}">
                <a14:useLocalDpi xmlns:a14="http://schemas.microsoft.com/office/drawing/2010/main" val="0"/>
              </a:ext>
            </a:extLst>
          </a:blip>
          <a:srcRect l="19" r="19"/>
          <a:stretch/>
        </p:blipFill>
        <p: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19">
            <a:extLst>
              <a:ext uri="{FF2B5EF4-FFF2-40B4-BE49-F238E27FC236}">
                <a16:creationId xmlns:a16="http://schemas.microsoft.com/office/drawing/2014/main" id="{8AA9201B-7F47-559F-926D-E71B6BB92ACB}"/>
              </a:ext>
            </a:extLst>
          </p:cNvPr>
          <p:cNvPicPr>
            <a:picLocks noGrp="1" noChangeAspect="1" noChangeArrowheads="1"/>
          </p:cNvPicPr>
          <p:nvPr>
            <p:ph type="pic" sz="quarter" idx="15"/>
          </p:nvPr>
        </p:nvPicPr>
        <p:blipFill>
          <a:blip r:embed="rId10" cstate="print">
            <a:extLst>
              <a:ext uri="{28A0092B-C50C-407E-A947-70E740481C1C}">
                <a14:useLocalDpi xmlns:a14="http://schemas.microsoft.com/office/drawing/2010/main" val="0"/>
              </a:ext>
            </a:extLst>
          </a:blip>
          <a:srcRect l="202" r="202"/>
          <a:stretch/>
        </p:blipFill>
        <p: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21">
            <a:extLst>
              <a:ext uri="{FF2B5EF4-FFF2-40B4-BE49-F238E27FC236}">
                <a16:creationId xmlns:a16="http://schemas.microsoft.com/office/drawing/2014/main" id="{930F80A4-2887-AC72-FFE2-0534D4A0AF88}"/>
              </a:ext>
            </a:extLst>
          </p:cNvPr>
          <p:cNvPicPr>
            <a:picLocks noGrp="1" noChangeAspect="1" noChangeArrowheads="1"/>
          </p:cNvPicPr>
          <p:nvPr>
            <p:ph type="pic" sz="quarter" idx="16"/>
          </p:nvPr>
        </p:nvPicPr>
        <p:blipFill>
          <a:blip r:embed="rId11" cstate="print">
            <a:extLst>
              <a:ext uri="{28A0092B-C50C-407E-A947-70E740481C1C}">
                <a14:useLocalDpi xmlns:a14="http://schemas.microsoft.com/office/drawing/2010/main" val="0"/>
              </a:ext>
            </a:extLst>
          </a:blip>
          <a:srcRect t="27" b="27"/>
          <a:stretch/>
        </p:blipFill>
        <p: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22">
            <a:extLst>
              <a:ext uri="{FF2B5EF4-FFF2-40B4-BE49-F238E27FC236}">
                <a16:creationId xmlns:a16="http://schemas.microsoft.com/office/drawing/2014/main" id="{826BE181-A044-3AF0-029D-0181231E2B1D}"/>
              </a:ext>
            </a:extLst>
          </p:cNvPr>
          <p:cNvPicPr>
            <a:picLocks noGrp="1" noChangeAspect="1" noChangeArrowheads="1"/>
          </p:cNvPicPr>
          <p:nvPr>
            <p:ph type="pic" sz="quarter" idx="17"/>
          </p:nvPr>
        </p:nvPicPr>
        <p:blipFill>
          <a:blip r:embed="rId12" cstate="print">
            <a:extLst>
              <a:ext uri="{28A0092B-C50C-407E-A947-70E740481C1C}">
                <a14:useLocalDpi xmlns:a14="http://schemas.microsoft.com/office/drawing/2010/main" val="0"/>
              </a:ext>
            </a:extLst>
          </a:blip>
          <a:srcRect t="142" b="142"/>
          <a:stretch/>
        </p:blipFill>
        <p: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18">
            <a:extLst>
              <a:ext uri="{FF2B5EF4-FFF2-40B4-BE49-F238E27FC236}">
                <a16:creationId xmlns:a16="http://schemas.microsoft.com/office/drawing/2014/main" id="{A8DC8583-347B-A43A-81DF-8B9D12AF3C94}"/>
              </a:ext>
            </a:extLst>
          </p:cNvPr>
          <p:cNvPicPr>
            <a:picLocks noGrp="1" noChangeAspect="1" noChangeArrowheads="1"/>
          </p:cNvPicPr>
          <p:nvPr>
            <p:ph type="pic" sz="quarter" idx="18"/>
          </p:nvPr>
        </p:nvPicPr>
        <p:blipFill>
          <a:blip r:embed="rId13" cstate="print">
            <a:extLst>
              <a:ext uri="{28A0092B-C50C-407E-A947-70E740481C1C}">
                <a14:useLocalDpi xmlns:a14="http://schemas.microsoft.com/office/drawing/2010/main" val="0"/>
              </a:ext>
            </a:extLst>
          </a:blip>
          <a:srcRect l="27" r="27"/>
          <a:stretch/>
        </p:blipFill>
        <p: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2">
            <a:extLst>
              <a:ext uri="{FF2B5EF4-FFF2-40B4-BE49-F238E27FC236}">
                <a16:creationId xmlns:a16="http://schemas.microsoft.com/office/drawing/2014/main" id="{9EF18CC1-BA68-BA5F-B1A9-E171D448C44F}"/>
              </a:ext>
            </a:extLst>
          </p:cNvPr>
          <p:cNvSpPr txBox="1">
            <a:spLocks/>
          </p:cNvSpPr>
          <p:nvPr/>
        </p:nvSpPr>
        <p:spPr>
          <a:xfrm>
            <a:off x="693683" y="3940339"/>
            <a:ext cx="4404789" cy="1513994"/>
          </a:xfrm>
          <a:custGeom>
            <a:avLst/>
            <a:gdLst>
              <a:gd name="connsiteX0" fmla="*/ 0 w 2222731"/>
              <a:gd name="connsiteY0" fmla="*/ 0 h 1360026"/>
              <a:gd name="connsiteX1" fmla="*/ 1480657 w 2222731"/>
              <a:gd name="connsiteY1" fmla="*/ 0 h 1360026"/>
              <a:gd name="connsiteX2" fmla="*/ 1513007 w 2222731"/>
              <a:gd name="connsiteY2" fmla="*/ 29402 h 1360026"/>
              <a:gd name="connsiteX3" fmla="*/ 2219701 w 2222731"/>
              <a:gd name="connsiteY3" fmla="*/ 1340169 h 1360026"/>
              <a:gd name="connsiteX4" fmla="*/ 2222731 w 2222731"/>
              <a:gd name="connsiteY4" fmla="*/ 1360026 h 1360026"/>
              <a:gd name="connsiteX5" fmla="*/ 0 w 2222731"/>
              <a:gd name="connsiteY5" fmla="*/ 1360026 h 1360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22731" h="1360026">
                <a:moveTo>
                  <a:pt x="0" y="0"/>
                </a:moveTo>
                <a:lnTo>
                  <a:pt x="1480657" y="0"/>
                </a:lnTo>
                <a:lnTo>
                  <a:pt x="1513007" y="29402"/>
                </a:lnTo>
                <a:cubicBezTo>
                  <a:pt x="1864889" y="381284"/>
                  <a:pt x="2116092" y="833845"/>
                  <a:pt x="2219701" y="1340169"/>
                </a:cubicBezTo>
                <a:lnTo>
                  <a:pt x="2222731" y="1360026"/>
                </a:lnTo>
                <a:lnTo>
                  <a:pt x="0" y="1360026"/>
                </a:lnTo>
                <a:close/>
              </a:path>
            </a:pathLst>
          </a:custGeom>
        </p:spPr>
        <p:txBody>
          <a:bodyPr vert="horz" lIns="0" tIns="36000" rIns="0" bIns="0" rtlCol="0" anchor="t">
            <a:noAutofit/>
          </a:bodyPr>
          <a:lstStyle>
            <a:lvl1pPr indent="0">
              <a:lnSpc>
                <a:spcPct val="110000"/>
              </a:lnSpc>
              <a:spcBef>
                <a:spcPts val="1200"/>
              </a:spcBef>
              <a:spcAft>
                <a:spcPts val="200"/>
              </a:spcAft>
              <a:buFont typeface="Arial" panose="020B0604020202020204" pitchFamily="34" charset="0"/>
              <a:buNone/>
              <a:defRPr sz="1600" b="0">
                <a:solidFill>
                  <a:schemeClr val="accent1"/>
                </a:solidFill>
              </a:defRPr>
            </a:lvl1pPr>
            <a:lvl2pPr indent="0" algn="ctr">
              <a:lnSpc>
                <a:spcPct val="110000"/>
              </a:lnSpc>
              <a:spcBef>
                <a:spcPts val="300"/>
              </a:spcBef>
              <a:spcAft>
                <a:spcPts val="300"/>
              </a:spcAft>
              <a:buFont typeface="Arial" panose="020B0604020202020204" pitchFamily="34" charset="0"/>
              <a:buNone/>
              <a:defRPr sz="2000">
                <a:solidFill>
                  <a:schemeClr val="tx2"/>
                </a:solidFill>
              </a:defRPr>
            </a:lvl2pPr>
            <a:lvl3pPr indent="0" algn="ctr">
              <a:lnSpc>
                <a:spcPct val="110000"/>
              </a:lnSpc>
              <a:spcBef>
                <a:spcPts val="200"/>
              </a:spcBef>
              <a:spcAft>
                <a:spcPts val="400"/>
              </a:spcAft>
              <a:buFont typeface="Tahoma" panose="020B0604030504040204" pitchFamily="34" charset="0"/>
              <a:buNone/>
              <a:defRPr>
                <a:solidFill>
                  <a:schemeClr val="tx2"/>
                </a:solidFill>
              </a:defRPr>
            </a:lvl3pPr>
            <a:lvl4pPr indent="0" algn="ctr">
              <a:lnSpc>
                <a:spcPct val="110000"/>
              </a:lnSpc>
              <a:spcBef>
                <a:spcPts val="200"/>
              </a:spcBef>
              <a:spcAft>
                <a:spcPts val="400"/>
              </a:spcAft>
              <a:buFont typeface="Tahoma" panose="020B0604030504040204" pitchFamily="34" charset="0"/>
              <a:buNone/>
              <a:defRPr sz="1600">
                <a:solidFill>
                  <a:schemeClr val="tx2"/>
                </a:solidFill>
              </a:defRPr>
            </a:lvl4pPr>
            <a:lvl5pPr indent="0" algn="ctr">
              <a:lnSpc>
                <a:spcPct val="110000"/>
              </a:lnSpc>
              <a:spcBef>
                <a:spcPts val="200"/>
              </a:spcBef>
              <a:spcAft>
                <a:spcPts val="600"/>
              </a:spcAft>
              <a:buFont typeface="Calibri" panose="020F0502020204030204" pitchFamily="34" charset="0"/>
              <a:buNone/>
              <a:defRPr sz="1600">
                <a:solidFill>
                  <a:schemeClr val="tx2"/>
                </a:solidFill>
              </a:defRPr>
            </a:lvl5pPr>
            <a:lvl6pPr indent="0" algn="ctr">
              <a:lnSpc>
                <a:spcPct val="90000"/>
              </a:lnSpc>
              <a:spcBef>
                <a:spcPts val="500"/>
              </a:spcBef>
              <a:buFont typeface="Arial" panose="020B0604020202020204" pitchFamily="34" charset="0"/>
              <a:buNone/>
              <a:defRPr sz="1600"/>
            </a:lvl6pPr>
            <a:lvl7pPr indent="0" algn="ctr">
              <a:lnSpc>
                <a:spcPct val="90000"/>
              </a:lnSpc>
              <a:spcBef>
                <a:spcPts val="500"/>
              </a:spcBef>
              <a:buFont typeface="Arial" panose="020B0604020202020204" pitchFamily="34" charset="0"/>
              <a:buNone/>
              <a:defRPr sz="1600"/>
            </a:lvl7pPr>
            <a:lvl8pPr indent="0" algn="ctr">
              <a:lnSpc>
                <a:spcPct val="90000"/>
              </a:lnSpc>
              <a:spcBef>
                <a:spcPts val="500"/>
              </a:spcBef>
              <a:buFont typeface="Arial" panose="020B0604020202020204" pitchFamily="34" charset="0"/>
              <a:buNone/>
              <a:defRPr sz="1600"/>
            </a:lvl8pPr>
            <a:lvl9pPr indent="0" algn="ctr">
              <a:lnSpc>
                <a:spcPct val="90000"/>
              </a:lnSpc>
              <a:spcBef>
                <a:spcPts val="500"/>
              </a:spcBef>
              <a:buFont typeface="Arial" panose="020B0604020202020204" pitchFamily="34" charset="0"/>
              <a:buNone/>
              <a:defRPr sz="1600"/>
            </a:lvl9pPr>
          </a:lstStyle>
          <a:p>
            <a:pPr marL="0" marR="0" lvl="0" indent="0" algn="ctr" defTabSz="914400" rtl="0" eaLnBrk="1" fontAlgn="auto" latinLnBrk="0" hangingPunct="1">
              <a:lnSpc>
                <a:spcPct val="110000"/>
              </a:lnSpc>
              <a:spcBef>
                <a:spcPts val="1200"/>
              </a:spcBef>
              <a:spcAft>
                <a:spcPts val="200"/>
              </a:spcAft>
              <a:buClrTx/>
              <a:buSzTx/>
              <a:buFont typeface="Arial" panose="020B0604020202020204" pitchFamily="34" charset="0"/>
              <a:buNone/>
              <a:tabLst/>
              <a:defRPr/>
            </a:pPr>
            <a:r>
              <a:rPr lang="en-US" sz="1800" b="1" dirty="0">
                <a:solidFill>
                  <a:srgbClr val="66594D"/>
                </a:solidFill>
                <a:cs typeface="Poppins" panose="00000500000000000000" pitchFamily="2" charset="0"/>
              </a:rPr>
              <a:t>Scope of work</a:t>
            </a:r>
            <a:endParaRPr kumimoji="0" lang="en-US" sz="1800" b="1" i="0" u="none" strike="noStrike" kern="1200" cap="none" spc="0" normalizeH="0" baseline="0" noProof="0" dirty="0">
              <a:ln>
                <a:noFill/>
              </a:ln>
              <a:solidFill>
                <a:srgbClr val="66594D"/>
              </a:solidFill>
              <a:effectLst/>
              <a:uLnTx/>
              <a:uFillTx/>
              <a:ea typeface="+mn-ea"/>
              <a:cs typeface="Poppins" panose="00000500000000000000" pitchFamily="2" charset="0"/>
            </a:endParaRPr>
          </a:p>
          <a:p>
            <a:pPr marL="0" marR="0" lvl="0" indent="0" algn="ctr" defTabSz="914400" rtl="0" eaLnBrk="1" fontAlgn="auto" latinLnBrk="0" hangingPunct="1">
              <a:lnSpc>
                <a:spcPct val="110000"/>
              </a:lnSpc>
              <a:spcBef>
                <a:spcPts val="1200"/>
              </a:spcBef>
              <a:spcAft>
                <a:spcPts val="20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rgbClr val="66594D"/>
              </a:solidFill>
              <a:effectLst/>
              <a:uLnTx/>
              <a:uFillTx/>
              <a:latin typeface="Poppins" panose="00000500000000000000" pitchFamily="2" charset="0"/>
              <a:ea typeface="+mn-ea"/>
              <a:cs typeface="Poppins" panose="00000500000000000000" pitchFamily="2" charset="0"/>
            </a:endParaRPr>
          </a:p>
          <a:p>
            <a:pPr marL="0" marR="0" lvl="0" indent="0" algn="ctr" defTabSz="914400" rtl="0" eaLnBrk="1" fontAlgn="auto" latinLnBrk="0" hangingPunct="1">
              <a:lnSpc>
                <a:spcPct val="110000"/>
              </a:lnSpc>
              <a:spcBef>
                <a:spcPts val="1200"/>
              </a:spcBef>
              <a:spcAft>
                <a:spcPts val="200"/>
              </a:spcAft>
              <a:buClrTx/>
              <a:buSzTx/>
              <a:buFont typeface="Arial" panose="020B0604020202020204" pitchFamily="34" charset="0"/>
              <a:buNone/>
              <a:tabLst/>
              <a:defRPr/>
            </a:pPr>
            <a:endParaRPr kumimoji="0" lang="en-US" sz="1800" b="1" i="0" u="none" strike="noStrike" kern="1200" cap="none" spc="0" normalizeH="0" baseline="0" noProof="0" dirty="0">
              <a:ln>
                <a:noFill/>
              </a:ln>
              <a:solidFill>
                <a:srgbClr val="66594D"/>
              </a:solidFill>
              <a:effectLst/>
              <a:uLnTx/>
              <a:uFillTx/>
              <a:latin typeface="Poppins" panose="00000500000000000000" pitchFamily="2" charset="0"/>
              <a:ea typeface="+mn-ea"/>
              <a:cs typeface="Poppins" panose="00000500000000000000" pitchFamily="2" charset="0"/>
            </a:endParaRPr>
          </a:p>
          <a:p>
            <a:pPr marL="0" marR="0" lvl="0" indent="0" algn="ctr" defTabSz="914400" rtl="0" eaLnBrk="1" fontAlgn="auto" latinLnBrk="0" hangingPunct="1">
              <a:lnSpc>
                <a:spcPct val="110000"/>
              </a:lnSpc>
              <a:spcBef>
                <a:spcPts val="1200"/>
              </a:spcBef>
              <a:spcAft>
                <a:spcPts val="200"/>
              </a:spcAft>
              <a:buClrTx/>
              <a:buSzTx/>
              <a:buFont typeface="Arial" panose="020B0604020202020204" pitchFamily="34" charset="0"/>
              <a:buNone/>
              <a:tabLst/>
              <a:defRPr/>
            </a:pPr>
            <a:r>
              <a:rPr kumimoji="0" lang="en-US" sz="1800" b="1" i="0" u="none" strike="noStrike" kern="1200" cap="none" spc="0" normalizeH="0" baseline="0" noProof="0" dirty="0">
                <a:ln>
                  <a:noFill/>
                </a:ln>
                <a:solidFill>
                  <a:srgbClr val="66594D"/>
                </a:solidFill>
                <a:effectLst/>
                <a:uLnTx/>
                <a:uFillTx/>
                <a:latin typeface="Poppins" panose="00000500000000000000" pitchFamily="2" charset="0"/>
                <a:ea typeface="+mn-ea"/>
                <a:cs typeface="Poppins" panose="00000500000000000000" pitchFamily="2" charset="0"/>
              </a:rPr>
              <a:t> </a:t>
            </a:r>
            <a:endParaRPr kumimoji="0" lang="en-US" sz="1800" b="0" i="0" u="none" strike="noStrike" kern="1200" cap="none" spc="0" normalizeH="0" baseline="0" noProof="0" dirty="0">
              <a:ln>
                <a:noFill/>
              </a:ln>
              <a:solidFill>
                <a:srgbClr val="66594D"/>
              </a:solidFill>
              <a:effectLst/>
              <a:uLnTx/>
              <a:uFillTx/>
              <a:latin typeface="Poppins" panose="00000500000000000000" pitchFamily="2" charset="0"/>
              <a:ea typeface="+mn-ea"/>
              <a:cs typeface="Poppins" panose="00000500000000000000" pitchFamily="2" charset="0"/>
            </a:endParaRPr>
          </a:p>
        </p:txBody>
      </p:sp>
      <p:sp>
        <p:nvSpPr>
          <p:cNvPr id="5" name="Title 520">
            <a:extLst>
              <a:ext uri="{FF2B5EF4-FFF2-40B4-BE49-F238E27FC236}">
                <a16:creationId xmlns:a16="http://schemas.microsoft.com/office/drawing/2014/main" id="{1B11B8E6-C39D-9A07-4A9C-7F831FE1648A}"/>
              </a:ext>
            </a:extLst>
          </p:cNvPr>
          <p:cNvSpPr txBox="1">
            <a:spLocks/>
          </p:cNvSpPr>
          <p:nvPr/>
        </p:nvSpPr>
        <p:spPr>
          <a:xfrm>
            <a:off x="526901" y="2342972"/>
            <a:ext cx="4738352" cy="1513994"/>
          </a:xfrm>
        </p:spPr>
        <p:txBody>
          <a:bodyPr vert="horz" tIns="0" anchor="b" anchorCtr="0">
            <a:noAutofit/>
          </a:bodyPr>
          <a:lstStyle>
            <a:lvl1pPr algn="l" defTabSz="779173" rtl="0" eaLnBrk="1" latinLnBrk="0" hangingPunct="1">
              <a:lnSpc>
                <a:spcPct val="100000"/>
              </a:lnSpc>
              <a:spcBef>
                <a:spcPct val="0"/>
              </a:spcBef>
              <a:buNone/>
              <a:defRPr sz="3600" b="0" i="0" kern="1200" cap="all" spc="0" baseline="0">
                <a:solidFill>
                  <a:schemeClr val="tx2"/>
                </a:solidFill>
                <a:latin typeface="Apex New Bold" panose="02010600040501010103" pitchFamily="2" charset="77"/>
                <a:ea typeface="Apex New Bold" panose="02010600040501010103" pitchFamily="2" charset="77"/>
                <a:cs typeface="+mj-cs"/>
              </a:defRPr>
            </a:lvl1pPr>
          </a:lstStyle>
          <a:p>
            <a:pPr marL="0" marR="0" lvl="0" indent="0" algn="ctr" defTabSz="779173" rtl="0" eaLnBrk="1" fontAlgn="auto" latinLnBrk="0" hangingPunct="1">
              <a:lnSpc>
                <a:spcPct val="100000"/>
              </a:lnSpc>
              <a:spcBef>
                <a:spcPct val="0"/>
              </a:spcBef>
              <a:spcAft>
                <a:spcPts val="0"/>
              </a:spcAft>
              <a:buClrTx/>
              <a:buSzTx/>
              <a:buFontTx/>
              <a:buNone/>
              <a:tabLst/>
              <a:defRPr/>
            </a:pPr>
            <a:r>
              <a:rPr lang="en-US" sz="3200" dirty="0">
                <a:solidFill>
                  <a:srgbClr val="66594D"/>
                </a:solidFill>
                <a:latin typeface="Poppins" panose="00000500000000000000" pitchFamily="2" charset="0"/>
                <a:cs typeface="Poppins" panose="00000500000000000000" pitchFamily="2" charset="0"/>
              </a:rPr>
              <a:t>TECHNICAL REQUIREMENTS</a:t>
            </a:r>
            <a:endParaRPr kumimoji="0" lang="en-US" sz="3200" b="0" i="0" u="none" strike="noStrike" kern="1200" cap="all" spc="0" normalizeH="0" baseline="0" noProof="0" dirty="0">
              <a:ln>
                <a:noFill/>
              </a:ln>
              <a:solidFill>
                <a:srgbClr val="66594D"/>
              </a:solidFill>
              <a:effectLst/>
              <a:uLnTx/>
              <a:uFillTx/>
              <a:latin typeface="Poppins" panose="00000500000000000000" pitchFamily="2" charset="0"/>
              <a:cs typeface="Poppins" panose="00000500000000000000" pitchFamily="2" charset="0"/>
            </a:endParaRPr>
          </a:p>
          <a:p>
            <a:pPr marL="0" marR="0" lvl="0" indent="0" algn="ctr" defTabSz="779173" rtl="0" eaLnBrk="1" fontAlgn="auto" latinLnBrk="0" hangingPunct="1">
              <a:lnSpc>
                <a:spcPct val="100000"/>
              </a:lnSpc>
              <a:spcBef>
                <a:spcPct val="0"/>
              </a:spcBef>
              <a:spcAft>
                <a:spcPts val="0"/>
              </a:spcAft>
              <a:buClrTx/>
              <a:buSzTx/>
              <a:buFontTx/>
              <a:buNone/>
              <a:tabLst/>
              <a:defRPr/>
            </a:pPr>
            <a:endParaRPr kumimoji="0" lang="en-US" sz="3200" b="0" i="0" u="none" strike="noStrike" kern="1200" cap="all" spc="0" normalizeH="0" baseline="0" noProof="0" dirty="0">
              <a:ln>
                <a:noFill/>
              </a:ln>
              <a:solidFill>
                <a:srgbClr val="66594D"/>
              </a:solidFill>
              <a:effectLst/>
              <a:uLnTx/>
              <a:uFillTx/>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41286831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C87CFDF-924B-A675-CDF5-3428DDAAD728}"/>
              </a:ext>
            </a:extLst>
          </p:cNvPr>
          <p:cNvSpPr txBox="1"/>
          <p:nvPr/>
        </p:nvSpPr>
        <p:spPr>
          <a:xfrm>
            <a:off x="223980" y="375264"/>
            <a:ext cx="5953300"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ZA" sz="2800" dirty="0">
                <a:solidFill>
                  <a:srgbClr val="C00000"/>
                </a:solidFill>
                <a:latin typeface="Apex New Bold" panose="02010600040501010103"/>
              </a:rPr>
              <a:t>6</a:t>
            </a:r>
            <a:r>
              <a:rPr kumimoji="0" lang="en-ZA" sz="2800" b="0" i="0" u="none" strike="noStrike" kern="1200" cap="none" spc="0" normalizeH="0" baseline="0" noProof="0" dirty="0">
                <a:ln>
                  <a:noFill/>
                </a:ln>
                <a:solidFill>
                  <a:srgbClr val="C00000"/>
                </a:solidFill>
                <a:effectLst/>
                <a:uLnTx/>
                <a:uFillTx/>
                <a:latin typeface="Apex New Bold" panose="02010600040501010103"/>
                <a:ea typeface="+mn-ea"/>
                <a:cs typeface="+mn-cs"/>
              </a:rPr>
              <a:t>. </a:t>
            </a:r>
            <a:r>
              <a:rPr kumimoji="0" lang="en-US" sz="2800" b="0" i="0" u="none" strike="noStrike" kern="1200" cap="none" spc="0" normalizeH="0" baseline="0" noProof="0" dirty="0">
                <a:ln>
                  <a:noFill/>
                </a:ln>
                <a:solidFill>
                  <a:srgbClr val="C00000"/>
                </a:solidFill>
                <a:effectLst/>
                <a:uLnTx/>
                <a:uFillTx/>
                <a:latin typeface="Apex New Bold" panose="02010600040501010103"/>
                <a:ea typeface="+mn-ea"/>
                <a:cs typeface="+mn-cs"/>
              </a:rPr>
              <a:t>Business Requirements </a:t>
            </a:r>
            <a:endParaRPr kumimoji="0" lang="en-ZA" sz="2800" b="0" i="0" u="none" strike="noStrike" kern="1200" cap="none" spc="0" normalizeH="0" baseline="0" noProof="0" dirty="0">
              <a:ln>
                <a:noFill/>
              </a:ln>
              <a:solidFill>
                <a:srgbClr val="C00000"/>
              </a:solidFill>
              <a:effectLst/>
              <a:uLnTx/>
              <a:uFillTx/>
              <a:latin typeface="Apex New Bold" panose="02010600040501010103"/>
              <a:ea typeface="+mn-ea"/>
              <a:cs typeface="+mn-cs"/>
            </a:endParaRPr>
          </a:p>
        </p:txBody>
      </p:sp>
      <p:sp>
        <p:nvSpPr>
          <p:cNvPr id="5" name="Subtitle 29">
            <a:extLst>
              <a:ext uri="{FF2B5EF4-FFF2-40B4-BE49-F238E27FC236}">
                <a16:creationId xmlns:a16="http://schemas.microsoft.com/office/drawing/2014/main" id="{6FE98DF3-F419-49A7-C619-DFFE317492AE}"/>
              </a:ext>
            </a:extLst>
          </p:cNvPr>
          <p:cNvSpPr>
            <a:spLocks noGrp="1"/>
          </p:cNvSpPr>
          <p:nvPr>
            <p:ph type="subTitle" idx="1"/>
          </p:nvPr>
        </p:nvSpPr>
        <p:spPr>
          <a:xfrm>
            <a:off x="121920" y="1042909"/>
            <a:ext cx="10712857" cy="5093931"/>
          </a:xfrm>
        </p:spPr>
        <p:txBody>
          <a:bodyPr/>
          <a:lstStyle/>
          <a:p>
            <a:pPr algn="just">
              <a:lnSpc>
                <a:spcPct val="115000"/>
              </a:lnSpc>
              <a:buNone/>
            </a:pPr>
            <a:r>
              <a:rPr lang="en-US" sz="1400" dirty="0">
                <a:solidFill>
                  <a:srgbClr val="000000"/>
                </a:solidFill>
                <a:effectLst/>
                <a:latin typeface="Tahoma" panose="020B0604030504040204" pitchFamily="34" charset="0"/>
                <a:ea typeface="Calibri" panose="020F0502020204030204" pitchFamily="34" charset="0"/>
              </a:rPr>
              <a:t>Transnet’s overarching objective is to </a:t>
            </a:r>
            <a:r>
              <a:rPr lang="en-US" sz="1400" b="1" dirty="0">
                <a:solidFill>
                  <a:srgbClr val="000000"/>
                </a:solidFill>
                <a:effectLst/>
                <a:latin typeface="Tahoma" panose="020B0604030504040204" pitchFamily="34" charset="0"/>
                <a:ea typeface="Calibri" panose="020F0502020204030204" pitchFamily="34" charset="0"/>
              </a:rPr>
              <a:t>create </a:t>
            </a:r>
            <a:r>
              <a:rPr lang="en-US" sz="1400" b="1" dirty="0">
                <a:solidFill>
                  <a:schemeClr val="tx1"/>
                </a:solidFill>
                <a:effectLst/>
                <a:highlight>
                  <a:srgbClr val="FFFFFF"/>
                </a:highlight>
                <a:latin typeface="Tahoma" panose="020B0604030504040204" pitchFamily="34" charset="0"/>
                <a:ea typeface="Calibri" panose="020F0502020204030204" pitchFamily="34" charset="0"/>
              </a:rPr>
              <a:t>a Transversal Database of Talent </a:t>
            </a:r>
            <a:r>
              <a:rPr lang="en-US" sz="1400" b="1" dirty="0">
                <a:solidFill>
                  <a:srgbClr val="000000"/>
                </a:solidFill>
                <a:effectLst/>
                <a:latin typeface="Tahoma" panose="020B0604030504040204" pitchFamily="34" charset="0"/>
                <a:ea typeface="Calibri" panose="020F0502020204030204" pitchFamily="34" charset="0"/>
              </a:rPr>
              <a:t>Acquisition service providers </a:t>
            </a:r>
            <a:r>
              <a:rPr lang="en-US" sz="1400" dirty="0">
                <a:solidFill>
                  <a:srgbClr val="000000"/>
                </a:solidFill>
                <a:effectLst/>
                <a:latin typeface="Tahoma" panose="020B0604030504040204" pitchFamily="34" charset="0"/>
                <a:ea typeface="Calibri" panose="020F0502020204030204" pitchFamily="34" charset="0"/>
              </a:rPr>
              <a:t>who have both the capacity and capability to offer the most effective and efficient People Management support services on an “as and when” recurring basis.</a:t>
            </a:r>
          </a:p>
          <a:p>
            <a:pPr algn="just">
              <a:lnSpc>
                <a:spcPct val="115000"/>
              </a:lnSpc>
              <a:buNone/>
            </a:pPr>
            <a:endParaRPr lang="en-ZA" sz="1400" dirty="0">
              <a:solidFill>
                <a:srgbClr val="000000"/>
              </a:solidFill>
              <a:effectLst/>
              <a:latin typeface="Tahoma" panose="020B0604030504040204" pitchFamily="34" charset="0"/>
              <a:ea typeface="Calibri" panose="020F0502020204030204" pitchFamily="34" charset="0"/>
            </a:endParaRPr>
          </a:p>
          <a:p>
            <a:pPr algn="just">
              <a:lnSpc>
                <a:spcPct val="115000"/>
              </a:lnSpc>
              <a:buNone/>
            </a:pPr>
            <a:r>
              <a:rPr lang="en-US" sz="1400" dirty="0">
                <a:solidFill>
                  <a:srgbClr val="000000"/>
                </a:solidFill>
                <a:effectLst/>
                <a:latin typeface="Tahoma" panose="020B0604030504040204" pitchFamily="34" charset="0"/>
                <a:ea typeface="Calibri" panose="020F0502020204030204" pitchFamily="34" charset="0"/>
              </a:rPr>
              <a:t>This RFP is for the formation of a series of approved panels of potential service providers to supply Talent Acquisition services providers for a </a:t>
            </a:r>
            <a:r>
              <a:rPr lang="en-US" sz="1400" b="1" dirty="0">
                <a:solidFill>
                  <a:srgbClr val="000000"/>
                </a:solidFill>
                <a:effectLst/>
                <a:latin typeface="Tahoma" panose="020B0604030504040204" pitchFamily="34" charset="0"/>
                <a:ea typeface="Calibri" panose="020F0502020204030204" pitchFamily="34" charset="0"/>
              </a:rPr>
              <a:t>period of five (5) years, </a:t>
            </a:r>
            <a:r>
              <a:rPr lang="en-US" sz="1400" dirty="0">
                <a:solidFill>
                  <a:srgbClr val="000000"/>
                </a:solidFill>
                <a:effectLst/>
                <a:latin typeface="Tahoma" panose="020B0604030504040204" pitchFamily="34" charset="0"/>
                <a:ea typeface="Calibri" panose="020F0502020204030204" pitchFamily="34" charset="0"/>
              </a:rPr>
              <a:t>Transnet further seeks to partner with potential Talent Acquisition service providers who will improve its current processes for providing these services to its end-user community throughout the Transnet Group. </a:t>
            </a:r>
            <a:endParaRPr lang="en-ZA" sz="1400" dirty="0">
              <a:solidFill>
                <a:srgbClr val="000000"/>
              </a:solidFill>
              <a:effectLst/>
              <a:latin typeface="Tahoma" panose="020B0604030504040204" pitchFamily="34" charset="0"/>
              <a:ea typeface="Calibri" panose="020F0502020204030204" pitchFamily="34" charset="0"/>
            </a:endParaRPr>
          </a:p>
          <a:p>
            <a:pPr algn="just">
              <a:lnSpc>
                <a:spcPct val="115000"/>
              </a:lnSpc>
              <a:buNone/>
            </a:pPr>
            <a:r>
              <a:rPr lang="en-US" sz="1400" dirty="0">
                <a:solidFill>
                  <a:srgbClr val="000000"/>
                </a:solidFill>
                <a:effectLst/>
                <a:latin typeface="Tahoma" panose="020B0604030504040204" pitchFamily="34" charset="0"/>
                <a:ea typeface="Calibri" panose="020F0502020204030204" pitchFamily="34" charset="0"/>
              </a:rPr>
              <a:t> </a:t>
            </a:r>
            <a:endParaRPr lang="en-ZA" sz="1400" dirty="0">
              <a:solidFill>
                <a:srgbClr val="000000"/>
              </a:solidFill>
              <a:effectLst/>
              <a:latin typeface="Tahoma" panose="020B0604030504040204" pitchFamily="34" charset="0"/>
              <a:ea typeface="Calibri" panose="020F0502020204030204" pitchFamily="34" charset="0"/>
            </a:endParaRPr>
          </a:p>
          <a:p>
            <a:pPr algn="just">
              <a:lnSpc>
                <a:spcPct val="115000"/>
              </a:lnSpc>
              <a:buNone/>
            </a:pPr>
            <a:r>
              <a:rPr lang="en-US" sz="1400" dirty="0">
                <a:solidFill>
                  <a:srgbClr val="000000"/>
                </a:solidFill>
                <a:effectLst/>
                <a:latin typeface="Tahoma" panose="020B0604030504040204" pitchFamily="34" charset="0"/>
                <a:ea typeface="Calibri" panose="020F0502020204030204" pitchFamily="34" charset="0"/>
              </a:rPr>
              <a:t>The People Management strategy is in place to drive the achievement of Transnet strategic objectives through the acquisition and retention of best talent.</a:t>
            </a:r>
            <a:endParaRPr lang="en-ZA" sz="1400" dirty="0">
              <a:solidFill>
                <a:srgbClr val="000000"/>
              </a:solidFill>
              <a:effectLst/>
              <a:latin typeface="Tahoma" panose="020B0604030504040204" pitchFamily="34" charset="0"/>
              <a:ea typeface="Calibri" panose="020F0502020204030204" pitchFamily="34" charset="0"/>
            </a:endParaRPr>
          </a:p>
          <a:p>
            <a:pPr algn="just">
              <a:lnSpc>
                <a:spcPct val="115000"/>
              </a:lnSpc>
              <a:buNone/>
            </a:pPr>
            <a:r>
              <a:rPr lang="en-US" sz="1400" dirty="0">
                <a:solidFill>
                  <a:srgbClr val="000000"/>
                </a:solidFill>
                <a:effectLst/>
                <a:latin typeface="Tahoma" panose="020B0604030504040204" pitchFamily="34" charset="0"/>
                <a:ea typeface="Calibri" panose="020F0502020204030204" pitchFamily="34" charset="0"/>
              </a:rPr>
              <a:t> To achieve the People Management strategy of acquiring and retaining best talent, the following must be achieved: </a:t>
            </a:r>
            <a:endParaRPr lang="en-ZA" sz="1400" dirty="0">
              <a:solidFill>
                <a:srgbClr val="000000"/>
              </a:solidFill>
              <a:effectLst/>
              <a:latin typeface="Tahoma" panose="020B0604030504040204" pitchFamily="34" charset="0"/>
              <a:ea typeface="Calibri" panose="020F0502020204030204" pitchFamily="34" charset="0"/>
            </a:endParaRPr>
          </a:p>
          <a:p>
            <a:pPr marL="342900" lvl="0" indent="-342900" algn="just">
              <a:lnSpc>
                <a:spcPct val="115000"/>
              </a:lnSpc>
              <a:buFont typeface="Tahoma" panose="020B0604030504040204" pitchFamily="34" charset="0"/>
              <a:buChar char="•"/>
            </a:pPr>
            <a:r>
              <a:rPr lang="en-US" sz="1400" dirty="0">
                <a:solidFill>
                  <a:srgbClr val="000000"/>
                </a:solidFill>
                <a:effectLst/>
                <a:latin typeface="Tahoma" panose="020B0604030504040204" pitchFamily="34" charset="0"/>
                <a:ea typeface="Calibri" panose="020F0502020204030204" pitchFamily="34" charset="0"/>
              </a:rPr>
              <a:t>Recruit strategically and proactively </a:t>
            </a:r>
            <a:endParaRPr lang="en-ZA" sz="1400" dirty="0">
              <a:solidFill>
                <a:srgbClr val="000000"/>
              </a:solidFill>
              <a:effectLst/>
              <a:latin typeface="Tahoma" panose="020B0604030504040204" pitchFamily="34" charset="0"/>
              <a:ea typeface="Calibri" panose="020F0502020204030204" pitchFamily="34" charset="0"/>
            </a:endParaRPr>
          </a:p>
          <a:p>
            <a:pPr marL="342900" lvl="0" indent="-342900" algn="just">
              <a:lnSpc>
                <a:spcPct val="115000"/>
              </a:lnSpc>
              <a:buFont typeface="Tahoma" panose="020B0604030504040204" pitchFamily="34" charset="0"/>
              <a:buChar char="•"/>
            </a:pPr>
            <a:r>
              <a:rPr lang="en-US" sz="1400" dirty="0">
                <a:solidFill>
                  <a:srgbClr val="000000"/>
                </a:solidFill>
                <a:effectLst/>
                <a:latin typeface="Tahoma" panose="020B0604030504040204" pitchFamily="34" charset="0"/>
                <a:ea typeface="Calibri" panose="020F0502020204030204" pitchFamily="34" charset="0"/>
              </a:rPr>
              <a:t>Improve time to hire </a:t>
            </a:r>
            <a:endParaRPr lang="en-ZA" sz="1400" dirty="0">
              <a:solidFill>
                <a:srgbClr val="000000"/>
              </a:solidFill>
              <a:effectLst/>
              <a:latin typeface="Tahoma" panose="020B0604030504040204" pitchFamily="34" charset="0"/>
              <a:ea typeface="Calibri" panose="020F0502020204030204" pitchFamily="34" charset="0"/>
            </a:endParaRPr>
          </a:p>
          <a:p>
            <a:pPr marL="342900" lvl="0" indent="-342900" algn="just">
              <a:lnSpc>
                <a:spcPct val="115000"/>
              </a:lnSpc>
              <a:buFont typeface="Tahoma" panose="020B0604030504040204" pitchFamily="34" charset="0"/>
              <a:buChar char="•"/>
            </a:pPr>
            <a:r>
              <a:rPr lang="en-US" sz="1400" dirty="0">
                <a:solidFill>
                  <a:srgbClr val="000000"/>
                </a:solidFill>
                <a:effectLst/>
                <a:latin typeface="Tahoma" panose="020B0604030504040204" pitchFamily="34" charset="0"/>
                <a:ea typeface="Calibri" panose="020F0502020204030204" pitchFamily="34" charset="0"/>
              </a:rPr>
              <a:t>Reduce recruitment costs </a:t>
            </a:r>
            <a:endParaRPr lang="en-ZA" sz="1400" dirty="0">
              <a:solidFill>
                <a:srgbClr val="000000"/>
              </a:solidFill>
              <a:effectLst/>
              <a:latin typeface="Tahoma" panose="020B0604030504040204" pitchFamily="34" charset="0"/>
              <a:ea typeface="Calibri" panose="020F0502020204030204" pitchFamily="34" charset="0"/>
            </a:endParaRPr>
          </a:p>
          <a:p>
            <a:pPr marL="342900" lvl="0" indent="-342900" algn="just">
              <a:lnSpc>
                <a:spcPct val="115000"/>
              </a:lnSpc>
              <a:buFont typeface="Tahoma" panose="020B0604030504040204" pitchFamily="34" charset="0"/>
              <a:buChar char="•"/>
            </a:pPr>
            <a:r>
              <a:rPr lang="en-US" sz="1400" dirty="0">
                <a:solidFill>
                  <a:srgbClr val="000000"/>
                </a:solidFill>
                <a:effectLst/>
                <a:latin typeface="Tahoma" panose="020B0604030504040204" pitchFamily="34" charset="0"/>
                <a:ea typeface="Calibri" panose="020F0502020204030204" pitchFamily="34" charset="0"/>
              </a:rPr>
              <a:t>Build talent pool/pipelines </a:t>
            </a:r>
            <a:endParaRPr lang="en-ZA" sz="1400" dirty="0">
              <a:solidFill>
                <a:srgbClr val="000000"/>
              </a:solidFill>
              <a:effectLst/>
              <a:latin typeface="Tahoma" panose="020B0604030504040204" pitchFamily="34" charset="0"/>
              <a:ea typeface="Calibri" panose="020F0502020204030204" pitchFamily="34" charset="0"/>
            </a:endParaRPr>
          </a:p>
          <a:p>
            <a:pPr marL="342900" lvl="0" indent="-342900" algn="just">
              <a:lnSpc>
                <a:spcPct val="115000"/>
              </a:lnSpc>
              <a:buFont typeface="Tahoma" panose="020B0604030504040204" pitchFamily="34" charset="0"/>
              <a:buChar char="•"/>
            </a:pPr>
            <a:r>
              <a:rPr lang="en-US" sz="1400" dirty="0">
                <a:solidFill>
                  <a:srgbClr val="000000"/>
                </a:solidFill>
                <a:effectLst/>
                <a:latin typeface="Tahoma" panose="020B0604030504040204" pitchFamily="34" charset="0"/>
                <a:ea typeface="Calibri" panose="020F0502020204030204" pitchFamily="34" charset="0"/>
              </a:rPr>
              <a:t>Focus on Transnet’s Employee Value Proposition (EVP) and Employer Branding to attract key talent and required skills. </a:t>
            </a:r>
            <a:endParaRPr lang="en-ZA" sz="1400" dirty="0">
              <a:solidFill>
                <a:srgbClr val="000000"/>
              </a:solidFill>
              <a:effectLst/>
              <a:latin typeface="Tahoma" panose="020B0604030504040204" pitchFamily="34" charset="0"/>
              <a:ea typeface="Calibri" panose="020F0502020204030204" pitchFamily="34" charset="0"/>
            </a:endParaRPr>
          </a:p>
          <a:p>
            <a:pPr marL="342900" lvl="0" indent="-342900" algn="just">
              <a:lnSpc>
                <a:spcPct val="115000"/>
              </a:lnSpc>
              <a:buFont typeface="Tahoma" panose="020B0604030504040204" pitchFamily="34" charset="0"/>
              <a:buChar char="•"/>
            </a:pPr>
            <a:r>
              <a:rPr lang="en-US" sz="1400" dirty="0">
                <a:solidFill>
                  <a:srgbClr val="000000"/>
                </a:solidFill>
                <a:effectLst/>
                <a:latin typeface="Tahoma" panose="020B0604030504040204" pitchFamily="34" charset="0"/>
                <a:ea typeface="Calibri" panose="020F0502020204030204" pitchFamily="34" charset="0"/>
              </a:rPr>
              <a:t>Attract and hire candidates from previously disadvantaged groups (i.e. Females and People with Disabilities (PWD), in line with the Transnet Employment Equity targets and the National Economically Active Population. </a:t>
            </a:r>
            <a:endParaRPr lang="en-ZA" sz="1400" dirty="0">
              <a:solidFill>
                <a:srgbClr val="000000"/>
              </a:solidFill>
              <a:effectLst/>
              <a:latin typeface="Tahoma" panose="020B0604030504040204" pitchFamily="34" charset="0"/>
              <a:ea typeface="Calibri" panose="020F0502020204030204" pitchFamily="34" charset="0"/>
            </a:endParaRPr>
          </a:p>
          <a:p>
            <a:pPr marL="0" lvl="0" indent="0" algn="just" defTabSz="371475">
              <a:lnSpc>
                <a:spcPct val="150000"/>
              </a:lnSpc>
              <a:defRPr/>
            </a:pPr>
            <a:endParaRPr lang="en-US" sz="1400" kern="0" dirty="0">
              <a:solidFill>
                <a:srgbClr val="000000"/>
              </a:solidFill>
              <a:latin typeface="+mn-lt"/>
              <a:ea typeface="Tahoma" panose="020B0604030504040204" pitchFamily="34" charset="0"/>
              <a:cs typeface="Tahoma" panose="020B0604030504040204" pitchFamily="34" charset="0"/>
            </a:endParaRPr>
          </a:p>
          <a:p>
            <a:pPr marL="0" lvl="0" indent="0" algn="just" defTabSz="371475">
              <a:lnSpc>
                <a:spcPct val="150000"/>
              </a:lnSpc>
              <a:defRPr/>
            </a:pPr>
            <a:endParaRPr lang="en-US" sz="1400" kern="0" dirty="0">
              <a:solidFill>
                <a:srgbClr val="000000"/>
              </a:solidFill>
              <a:latin typeface="+mn-lt"/>
              <a:ea typeface="Tahoma" panose="020B0604030504040204" pitchFamily="34" charset="0"/>
              <a:cs typeface="Tahoma" panose="020B0604030504040204" pitchFamily="34" charset="0"/>
            </a:endParaRPr>
          </a:p>
          <a:p>
            <a:pPr marL="0" lvl="1" algn="just" defTabSz="371475">
              <a:lnSpc>
                <a:spcPct val="150000"/>
              </a:lnSpc>
              <a:tabLst>
                <a:tab pos="219789" algn="l"/>
                <a:tab pos="439063" algn="l"/>
              </a:tabLst>
            </a:pPr>
            <a:endParaRPr lang="en-US" sz="1400" dirty="0">
              <a:solidFill>
                <a:prstClr val="black"/>
              </a:solidFill>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3100926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9C53F-3D4B-06FA-DEA3-25A1C052AEE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6906F3C-20EE-98FB-371F-8437643F67B5}"/>
              </a:ext>
            </a:extLst>
          </p:cNvPr>
          <p:cNvSpPr txBox="1"/>
          <p:nvPr/>
        </p:nvSpPr>
        <p:spPr>
          <a:xfrm>
            <a:off x="223980" y="329402"/>
            <a:ext cx="6400340"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C00000"/>
                </a:solidFill>
                <a:effectLst/>
                <a:uLnTx/>
                <a:uFillTx/>
                <a:latin typeface="Apex New Bold"/>
                <a:ea typeface="+mn-ea"/>
                <a:cs typeface="+mn-cs"/>
              </a:rPr>
              <a:t>Business Requirements cont..</a:t>
            </a:r>
            <a:endParaRPr kumimoji="0" lang="en-ZA" sz="2800" b="0" i="0" u="none" strike="noStrike" kern="1200" cap="none" spc="0" normalizeH="0" baseline="0" noProof="0" dirty="0">
              <a:ln>
                <a:noFill/>
              </a:ln>
              <a:solidFill>
                <a:srgbClr val="C00000"/>
              </a:solidFill>
              <a:effectLst/>
              <a:uLnTx/>
              <a:uFillTx/>
              <a:latin typeface="Apex New Bold"/>
              <a:ea typeface="+mn-ea"/>
              <a:cs typeface="+mn-cs"/>
            </a:endParaRPr>
          </a:p>
        </p:txBody>
      </p:sp>
      <p:sp>
        <p:nvSpPr>
          <p:cNvPr id="5" name="Subtitle 29">
            <a:extLst>
              <a:ext uri="{FF2B5EF4-FFF2-40B4-BE49-F238E27FC236}">
                <a16:creationId xmlns:a16="http://schemas.microsoft.com/office/drawing/2014/main" id="{471A165A-B56A-72A0-7073-C666F04CA898}"/>
              </a:ext>
            </a:extLst>
          </p:cNvPr>
          <p:cNvSpPr>
            <a:spLocks noGrp="1"/>
          </p:cNvSpPr>
          <p:nvPr>
            <p:ph type="subTitle" idx="1"/>
          </p:nvPr>
        </p:nvSpPr>
        <p:spPr>
          <a:xfrm>
            <a:off x="568036" y="1114029"/>
            <a:ext cx="10571019" cy="5093931"/>
          </a:xfrm>
        </p:spPr>
        <p:txBody>
          <a:bodyPr/>
          <a:lstStyle/>
          <a:p>
            <a:pPr algn="just">
              <a:lnSpc>
                <a:spcPct val="115000"/>
              </a:lnSpc>
              <a:buNone/>
            </a:pPr>
            <a:r>
              <a:rPr lang="en-US" sz="1400" dirty="0">
                <a:solidFill>
                  <a:srgbClr val="000000"/>
                </a:solidFill>
                <a:effectLst/>
                <a:latin typeface="+mn-lt"/>
                <a:ea typeface="Calibri" panose="020F0502020204030204" pitchFamily="34" charset="0"/>
              </a:rPr>
              <a:t>It is required that People Management leverage multi-sourcing channels to achieve Transnet strategic objectives; therefore, retained executive search with talent mapping, contingency recruitment for placement of persons with disabilities and supply of fixed term contractor services is one of the initiatives to create more sourcing channels for Transnet. </a:t>
            </a:r>
            <a:endParaRPr lang="en-ZA" sz="1400" dirty="0">
              <a:solidFill>
                <a:srgbClr val="000000"/>
              </a:solidFill>
              <a:effectLst/>
              <a:latin typeface="+mn-lt"/>
              <a:ea typeface="Calibri" panose="020F0502020204030204" pitchFamily="34" charset="0"/>
            </a:endParaRPr>
          </a:p>
          <a:p>
            <a:pPr algn="just">
              <a:lnSpc>
                <a:spcPct val="115000"/>
              </a:lnSpc>
              <a:buNone/>
            </a:pPr>
            <a:r>
              <a:rPr lang="en-US" sz="1400" dirty="0">
                <a:solidFill>
                  <a:srgbClr val="000000"/>
                </a:solidFill>
                <a:effectLst/>
                <a:latin typeface="+mn-lt"/>
                <a:ea typeface="Calibri" panose="020F0502020204030204" pitchFamily="34" charset="0"/>
              </a:rPr>
              <a:t> </a:t>
            </a:r>
            <a:endParaRPr lang="en-ZA" sz="1400" dirty="0">
              <a:solidFill>
                <a:srgbClr val="000000"/>
              </a:solidFill>
              <a:effectLst/>
              <a:latin typeface="+mn-lt"/>
              <a:ea typeface="Calibri" panose="020F0502020204030204" pitchFamily="34" charset="0"/>
            </a:endParaRPr>
          </a:p>
          <a:p>
            <a:pPr algn="just">
              <a:lnSpc>
                <a:spcPct val="115000"/>
              </a:lnSpc>
              <a:buNone/>
            </a:pPr>
            <a:r>
              <a:rPr lang="en-US" sz="1400" dirty="0">
                <a:solidFill>
                  <a:srgbClr val="000000"/>
                </a:solidFill>
                <a:effectLst/>
                <a:latin typeface="+mn-lt"/>
                <a:ea typeface="Calibri" panose="020F0502020204030204" pitchFamily="34" charset="0"/>
              </a:rPr>
              <a:t>Whereas Transnet is seeking partners to provide solutions for talent sourcing services nationally with a footprint in Africa, it also seeks to improve its current processes for providing these services to its end user-community throughout its locations. </a:t>
            </a:r>
            <a:endParaRPr lang="en-ZA" sz="1400" dirty="0">
              <a:solidFill>
                <a:srgbClr val="000000"/>
              </a:solidFill>
              <a:effectLst/>
              <a:latin typeface="+mn-lt"/>
              <a:ea typeface="Calibri" panose="020F0502020204030204" pitchFamily="34" charset="0"/>
            </a:endParaRPr>
          </a:p>
          <a:p>
            <a:pPr algn="just">
              <a:lnSpc>
                <a:spcPct val="115000"/>
              </a:lnSpc>
              <a:buNone/>
            </a:pPr>
            <a:r>
              <a:rPr lang="en-US" sz="1400" dirty="0">
                <a:solidFill>
                  <a:srgbClr val="000000"/>
                </a:solidFill>
                <a:effectLst/>
                <a:latin typeface="+mn-lt"/>
                <a:ea typeface="Calibri" panose="020F0502020204030204" pitchFamily="34" charset="0"/>
              </a:rPr>
              <a:t> </a:t>
            </a:r>
            <a:endParaRPr lang="en-ZA" sz="1400" dirty="0">
              <a:solidFill>
                <a:srgbClr val="000000"/>
              </a:solidFill>
              <a:effectLst/>
              <a:latin typeface="+mn-lt"/>
              <a:ea typeface="Calibri" panose="020F0502020204030204" pitchFamily="34" charset="0"/>
            </a:endParaRPr>
          </a:p>
          <a:p>
            <a:pPr algn="just">
              <a:lnSpc>
                <a:spcPct val="115000"/>
              </a:lnSpc>
              <a:buNone/>
            </a:pPr>
            <a:r>
              <a:rPr lang="en-US" sz="1400" dirty="0">
                <a:solidFill>
                  <a:srgbClr val="000000"/>
                </a:solidFill>
                <a:effectLst/>
                <a:latin typeface="+mn-lt"/>
                <a:ea typeface="Calibri" panose="020F0502020204030204" pitchFamily="34" charset="0"/>
              </a:rPr>
              <a:t>The selected service providers must share in the mission and business objectives of Transnet. These mutual goals will be met by meeting contractual requirements and new challenges in an environment of teamwork, joint participation, flexibility, innovation and open communications. In the spirit of partnership, Transnet and its Service Providers will study the current ways they do business to enhance current practices and support processes and systems. Such a partnership will allow Transnet to reach higher levels of quality, service and profitability. </a:t>
            </a:r>
            <a:endParaRPr lang="en-ZA" sz="1400" dirty="0">
              <a:solidFill>
                <a:srgbClr val="000000"/>
              </a:solidFill>
              <a:effectLst/>
              <a:latin typeface="+mn-lt"/>
              <a:ea typeface="Calibri" panose="020F0502020204030204" pitchFamily="34" charset="0"/>
            </a:endParaRPr>
          </a:p>
          <a:p>
            <a:pPr algn="just">
              <a:lnSpc>
                <a:spcPct val="115000"/>
              </a:lnSpc>
              <a:buNone/>
            </a:pPr>
            <a:r>
              <a:rPr lang="en-US" sz="1400" dirty="0">
                <a:solidFill>
                  <a:srgbClr val="000000"/>
                </a:solidFill>
                <a:effectLst/>
                <a:latin typeface="Tahoma" panose="020B0604030504040204" pitchFamily="34" charset="0"/>
                <a:ea typeface="Calibri" panose="020F0502020204030204" pitchFamily="34" charset="0"/>
              </a:rPr>
              <a:t>The Respondent shall provide the following services to Transnet as and when requested: </a:t>
            </a:r>
            <a:endParaRPr lang="en-ZA" sz="2000" dirty="0">
              <a:solidFill>
                <a:srgbClr val="000000"/>
              </a:solidFill>
              <a:effectLst/>
              <a:latin typeface="Tahoma" panose="020B0604030504040204" pitchFamily="34" charset="0"/>
              <a:ea typeface="Calibri" panose="020F0502020204030204" pitchFamily="34" charset="0"/>
            </a:endParaRPr>
          </a:p>
          <a:p>
            <a:pPr marL="342900" lvl="0" indent="-342900" algn="just">
              <a:lnSpc>
                <a:spcPct val="115000"/>
              </a:lnSpc>
              <a:buFont typeface="Symbol" panose="05050102010706020507" pitchFamily="18" charset="2"/>
              <a:buChar char=""/>
            </a:pPr>
            <a:r>
              <a:rPr lang="en-US" sz="1400" b="1" dirty="0">
                <a:solidFill>
                  <a:srgbClr val="000000"/>
                </a:solidFill>
                <a:effectLst/>
                <a:latin typeface="Tahoma" panose="020B0604030504040204" pitchFamily="34" charset="0"/>
                <a:ea typeface="Calibri" panose="020F0502020204030204" pitchFamily="34" charset="0"/>
              </a:rPr>
              <a:t>Executive Search with talent mapping,</a:t>
            </a:r>
            <a:endParaRPr lang="en-ZA" sz="2000" b="1" dirty="0">
              <a:solidFill>
                <a:srgbClr val="000000"/>
              </a:solidFill>
              <a:effectLst/>
              <a:latin typeface="Tahoma" panose="020B0604030504040204" pitchFamily="34" charset="0"/>
              <a:ea typeface="Calibri" panose="020F0502020204030204" pitchFamily="34" charset="0"/>
            </a:endParaRPr>
          </a:p>
          <a:p>
            <a:pPr marL="342900" lvl="0" indent="-342900" algn="just">
              <a:lnSpc>
                <a:spcPct val="115000"/>
              </a:lnSpc>
              <a:buFont typeface="Symbol" panose="05050102010706020507" pitchFamily="18" charset="2"/>
              <a:buChar char=""/>
            </a:pPr>
            <a:r>
              <a:rPr lang="en-US" sz="1400" b="1" dirty="0">
                <a:solidFill>
                  <a:srgbClr val="000000"/>
                </a:solidFill>
                <a:effectLst/>
                <a:latin typeface="Tahoma" panose="020B0604030504040204" pitchFamily="34" charset="0"/>
                <a:ea typeface="Calibri" panose="020F0502020204030204" pitchFamily="34" charset="0"/>
              </a:rPr>
              <a:t>Contingency recruitment for placement of Persons with Disabilities (PWD) and </a:t>
            </a:r>
            <a:endParaRPr lang="en-ZA" sz="2000" b="1" dirty="0">
              <a:solidFill>
                <a:srgbClr val="000000"/>
              </a:solidFill>
              <a:effectLst/>
              <a:latin typeface="Tahoma" panose="020B0604030504040204" pitchFamily="34" charset="0"/>
              <a:ea typeface="Calibri" panose="020F0502020204030204" pitchFamily="34" charset="0"/>
            </a:endParaRPr>
          </a:p>
          <a:p>
            <a:pPr marL="342900" lvl="0" indent="-342900" algn="just">
              <a:lnSpc>
                <a:spcPct val="115000"/>
              </a:lnSpc>
              <a:buFont typeface="Symbol" panose="05050102010706020507" pitchFamily="18" charset="2"/>
              <a:buChar char=""/>
            </a:pPr>
            <a:r>
              <a:rPr lang="en-US" sz="1400" b="1" dirty="0">
                <a:solidFill>
                  <a:srgbClr val="000000"/>
                </a:solidFill>
                <a:effectLst/>
                <a:latin typeface="Tahoma" panose="020B0604030504040204" pitchFamily="34" charset="0"/>
                <a:ea typeface="Calibri" panose="020F0502020204030204" pitchFamily="34" charset="0"/>
              </a:rPr>
              <a:t>Supply of Fixed Term Contractor candidates </a:t>
            </a:r>
            <a:endParaRPr lang="en-ZA" sz="2000" b="1" dirty="0">
              <a:solidFill>
                <a:srgbClr val="000000"/>
              </a:solidFill>
              <a:effectLst/>
              <a:latin typeface="Tahoma" panose="020B0604030504040204" pitchFamily="34" charset="0"/>
              <a:ea typeface="Calibri" panose="020F0502020204030204" pitchFamily="34" charset="0"/>
            </a:endParaRPr>
          </a:p>
          <a:p>
            <a:pPr marL="457200" algn="just">
              <a:lnSpc>
                <a:spcPct val="115000"/>
              </a:lnSpc>
              <a:buNone/>
            </a:pPr>
            <a:r>
              <a:rPr lang="en-US" sz="1400" dirty="0">
                <a:solidFill>
                  <a:srgbClr val="000000"/>
                </a:solidFill>
                <a:effectLst/>
                <a:latin typeface="Tahoma" panose="020B0604030504040204" pitchFamily="34" charset="0"/>
                <a:ea typeface="Calibri" panose="020F0502020204030204" pitchFamily="34" charset="0"/>
              </a:rPr>
              <a:t> </a:t>
            </a:r>
            <a:endParaRPr lang="en-ZA" sz="2000" dirty="0">
              <a:solidFill>
                <a:srgbClr val="000000"/>
              </a:solidFill>
              <a:effectLst/>
              <a:latin typeface="Tahoma" panose="020B0604030504040204" pitchFamily="34" charset="0"/>
              <a:ea typeface="Calibri" panose="020F0502020204030204" pitchFamily="34" charset="0"/>
            </a:endParaRPr>
          </a:p>
          <a:p>
            <a:pPr algn="just">
              <a:lnSpc>
                <a:spcPct val="115000"/>
              </a:lnSpc>
              <a:buNone/>
            </a:pPr>
            <a:r>
              <a:rPr lang="en-US" sz="1400" dirty="0">
                <a:solidFill>
                  <a:srgbClr val="000000"/>
                </a:solidFill>
                <a:effectLst/>
                <a:latin typeface="Tahoma" panose="020B0604030504040204" pitchFamily="34" charset="0"/>
                <a:ea typeface="Calibri" panose="020F0502020204030204" pitchFamily="34" charset="0"/>
              </a:rPr>
              <a:t>The Respondent shall always, follow the instructions given by the responsible Transnet representative under the highest confidentiality. The Respondent shall provide services with the objective of avoiding any confidentiality breaks. </a:t>
            </a:r>
            <a:endParaRPr lang="en-ZA" sz="2000" dirty="0">
              <a:solidFill>
                <a:srgbClr val="000000"/>
              </a:solidFill>
              <a:effectLst/>
              <a:latin typeface="Tahoma" panose="020B0604030504040204" pitchFamily="34" charset="0"/>
              <a:ea typeface="Calibri" panose="020F0502020204030204" pitchFamily="34" charset="0"/>
            </a:endParaRPr>
          </a:p>
          <a:p>
            <a:pPr marL="0" lvl="0" indent="0" algn="just" defTabSz="371475">
              <a:lnSpc>
                <a:spcPct val="150000"/>
              </a:lnSpc>
              <a:defRPr/>
            </a:pPr>
            <a:endParaRPr lang="en-US" sz="1400" kern="0" dirty="0">
              <a:solidFill>
                <a:srgbClr val="000000"/>
              </a:solidFill>
              <a:latin typeface="+mn-lt"/>
              <a:ea typeface="Tahoma" panose="020B0604030504040204" pitchFamily="34" charset="0"/>
              <a:cs typeface="Tahoma" panose="020B0604030504040204" pitchFamily="34" charset="0"/>
            </a:endParaRPr>
          </a:p>
          <a:p>
            <a:pPr marL="0" lvl="0" indent="0" algn="just" defTabSz="371475">
              <a:lnSpc>
                <a:spcPct val="150000"/>
              </a:lnSpc>
              <a:defRPr/>
            </a:pPr>
            <a:endParaRPr lang="en-US" sz="1400" kern="0" dirty="0">
              <a:solidFill>
                <a:srgbClr val="000000"/>
              </a:solidFill>
              <a:latin typeface="+mn-lt"/>
              <a:ea typeface="Tahoma" panose="020B0604030504040204" pitchFamily="34" charset="0"/>
              <a:cs typeface="Tahoma" panose="020B0604030504040204" pitchFamily="34" charset="0"/>
            </a:endParaRPr>
          </a:p>
          <a:p>
            <a:pPr marL="0" lvl="1" algn="just" defTabSz="371475">
              <a:lnSpc>
                <a:spcPct val="150000"/>
              </a:lnSpc>
              <a:tabLst>
                <a:tab pos="219789" algn="l"/>
                <a:tab pos="439063" algn="l"/>
              </a:tabLst>
            </a:pPr>
            <a:endParaRPr lang="en-US" sz="1400" dirty="0">
              <a:solidFill>
                <a:prstClr val="black"/>
              </a:solidFill>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9693966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28">
            <a:extLst>
              <a:ext uri="{FF2B5EF4-FFF2-40B4-BE49-F238E27FC236}">
                <a16:creationId xmlns:a16="http://schemas.microsoft.com/office/drawing/2014/main" id="{CAEE95CE-0534-BB78-0583-46700DCC573A}"/>
              </a:ext>
            </a:extLst>
          </p:cNvPr>
          <p:cNvSpPr>
            <a:spLocks noGrp="1"/>
          </p:cNvSpPr>
          <p:nvPr>
            <p:ph type="title"/>
          </p:nvPr>
        </p:nvSpPr>
        <p:spPr>
          <a:xfrm>
            <a:off x="302941" y="345073"/>
            <a:ext cx="6717619" cy="523220"/>
          </a:xfrm>
        </p:spPr>
        <p:txBody>
          <a:bodyPr wrap="square" anchor="ctr" anchorCtr="0">
            <a:spAutoFit/>
          </a:bodyPr>
          <a:lstStyle/>
          <a:p>
            <a:pPr algn="l"/>
            <a:r>
              <a:rPr lang="en-US" b="0" dirty="0">
                <a:solidFill>
                  <a:srgbClr val="C00000"/>
                </a:solidFill>
                <a:latin typeface="Apex New Bold" panose="02010600040501010103"/>
              </a:rPr>
              <a:t>6.1. Scope of work </a:t>
            </a:r>
          </a:p>
        </p:txBody>
      </p:sp>
      <p:sp>
        <p:nvSpPr>
          <p:cNvPr id="30" name="Subtitle 29">
            <a:extLst>
              <a:ext uri="{FF2B5EF4-FFF2-40B4-BE49-F238E27FC236}">
                <a16:creationId xmlns:a16="http://schemas.microsoft.com/office/drawing/2014/main" id="{2F56EA8E-0941-B701-6CDC-1D6811AC694E}"/>
              </a:ext>
            </a:extLst>
          </p:cNvPr>
          <p:cNvSpPr>
            <a:spLocks noGrp="1"/>
          </p:cNvSpPr>
          <p:nvPr>
            <p:ph type="subTitle" idx="1"/>
          </p:nvPr>
        </p:nvSpPr>
        <p:spPr>
          <a:xfrm>
            <a:off x="231614" y="1038302"/>
            <a:ext cx="11782378" cy="5641671"/>
          </a:xfrm>
        </p:spPr>
        <p:txBody>
          <a:bodyPr/>
          <a:lstStyle/>
          <a:p>
            <a:pPr algn="l"/>
            <a:endParaRPr lang="en-US" sz="1400" b="1" u="sng" dirty="0">
              <a:solidFill>
                <a:srgbClr val="000000"/>
              </a:solidFill>
              <a:latin typeface="Tahoma" panose="020B0604030504040204" pitchFamily="34" charset="0"/>
              <a:ea typeface="Tahoma" panose="020B0604030504040204" pitchFamily="34" charset="0"/>
            </a:endParaRPr>
          </a:p>
          <a:p>
            <a:pPr algn="l"/>
            <a:endParaRPr lang="en-US" sz="1400" b="1" i="0" u="sng" strike="noStrike" baseline="0" dirty="0">
              <a:solidFill>
                <a:srgbClr val="000000"/>
              </a:solidFill>
              <a:latin typeface="Tahoma" panose="020B0604030504040204" pitchFamily="34" charset="0"/>
              <a:ea typeface="Tahoma" panose="020B0604030504040204" pitchFamily="34" charset="0"/>
            </a:endParaRPr>
          </a:p>
        </p:txBody>
      </p:sp>
      <p:sp>
        <p:nvSpPr>
          <p:cNvPr id="2" name="TextBox 1">
            <a:extLst>
              <a:ext uri="{FF2B5EF4-FFF2-40B4-BE49-F238E27FC236}">
                <a16:creationId xmlns:a16="http://schemas.microsoft.com/office/drawing/2014/main" id="{50CBD05E-B365-998B-CB8A-32AE2B2F1DD2}"/>
              </a:ext>
            </a:extLst>
          </p:cNvPr>
          <p:cNvSpPr txBox="1"/>
          <p:nvPr/>
        </p:nvSpPr>
        <p:spPr>
          <a:xfrm rot="10800000" flipV="1">
            <a:off x="741678" y="1029876"/>
            <a:ext cx="10596881" cy="5542223"/>
          </a:xfrm>
          <a:prstGeom prst="rect">
            <a:avLst/>
          </a:prstGeom>
          <a:noFill/>
        </p:spPr>
        <p:txBody>
          <a:bodyPr wrap="square" rtlCol="0">
            <a:spAutoFit/>
          </a:bodyPr>
          <a:lstStyle/>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ea typeface="+mn-ea"/>
                <a:cs typeface="+mn-cs"/>
              </a:rPr>
              <a:t>The scope of work covers 3 areas, and each is clearly unpacked individually</a:t>
            </a:r>
            <a:r>
              <a:rPr kumimoji="0" lang="en-US" sz="1400" b="0" i="0" u="none" strike="noStrike" kern="1200" cap="none" spc="0" normalizeH="0" baseline="0" noProof="0" dirty="0">
                <a:ln>
                  <a:noFill/>
                </a:ln>
                <a:solidFill>
                  <a:srgbClr val="000000"/>
                </a:solidFill>
                <a:effectLst/>
                <a:uLnTx/>
                <a:uFillTx/>
                <a:ea typeface="+mn-ea"/>
                <a:cs typeface="+mn-cs"/>
              </a:rPr>
              <a:t>.</a:t>
            </a:r>
          </a:p>
          <a:p>
            <a:pPr marL="0" marR="0" lvl="0" indent="0" algn="just" defTabSz="457200" rtl="0" eaLnBrk="1" fontAlgn="auto" latinLnBrk="0" hangingPunct="1">
              <a:lnSpc>
                <a:spcPct val="15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ea typeface="+mn-ea"/>
              <a:cs typeface="+mn-cs"/>
            </a:endParaRPr>
          </a:p>
          <a:p>
            <a:pPr>
              <a:lnSpc>
                <a:spcPct val="150000"/>
              </a:lnSpc>
            </a:pPr>
            <a:r>
              <a:rPr lang="en-ZA" sz="1400" b="1" dirty="0"/>
              <a:t>Part A: Retained Executive Search with Talent Mapping: </a:t>
            </a:r>
            <a:r>
              <a:rPr lang="en-ZA" sz="1400" dirty="0"/>
              <a:t>The current service of finding and attracting the best experienced candidates with the required skill set to become applicants for executive or senior management positions. The scope of work will be for the Transnet Senior Management (grade levels A – D), </a:t>
            </a:r>
            <a:r>
              <a:rPr lang="en-GB" sz="1400" i="1" dirty="0"/>
              <a:t>inter-alia</a:t>
            </a:r>
            <a:r>
              <a:rPr lang="en-GB" sz="1400" dirty="0"/>
              <a:t>, specialist roles below level D classified as business critical, priority and scarce skills for Transnet and/or the country</a:t>
            </a:r>
            <a:r>
              <a:rPr lang="en-ZA" sz="1400" dirty="0"/>
              <a:t>. Transnet may engage in cross boarder recruitment in line with the organisation’s strategic direction. </a:t>
            </a:r>
          </a:p>
          <a:p>
            <a:pPr>
              <a:lnSpc>
                <a:spcPct val="150000"/>
              </a:lnSpc>
            </a:pPr>
            <a:r>
              <a:rPr lang="en-ZA" sz="1400" dirty="0"/>
              <a:t> </a:t>
            </a:r>
          </a:p>
          <a:p>
            <a:pPr>
              <a:lnSpc>
                <a:spcPct val="150000"/>
              </a:lnSpc>
            </a:pPr>
            <a:r>
              <a:rPr lang="en-ZA" sz="1400" b="1" dirty="0"/>
              <a:t>Part B: Contingency Recruitment for Placement of Persons with Disability service: </a:t>
            </a:r>
            <a:endParaRPr lang="en-ZA" sz="1400" dirty="0"/>
          </a:p>
          <a:p>
            <a:pPr>
              <a:lnSpc>
                <a:spcPct val="150000"/>
              </a:lnSpc>
            </a:pPr>
            <a:r>
              <a:rPr lang="en-ZA" sz="1400" dirty="0"/>
              <a:t>This means employers only pay the recruitment agency if they successfully place a candidate in the job. Typically, multiple recruitment agencies may work on filling the same position, creating a competitive environment that can lead to faster placements. This will streamline the journey of recruiting Persons with Disabilities in line with Employment Equity Act, thereby assisting Transnet in realising the goal of creating an inclusive workplace.</a:t>
            </a:r>
          </a:p>
          <a:p>
            <a:pPr>
              <a:lnSpc>
                <a:spcPct val="150000"/>
              </a:lnSpc>
            </a:pPr>
            <a:r>
              <a:rPr lang="en-ZA" sz="1400" dirty="0"/>
              <a:t> </a:t>
            </a:r>
          </a:p>
          <a:p>
            <a:pPr>
              <a:lnSpc>
                <a:spcPct val="150000"/>
              </a:lnSpc>
            </a:pPr>
            <a:r>
              <a:rPr lang="en-ZA" sz="1400" b="1" dirty="0"/>
              <a:t>Part C: Fixed-Term Contractors:</a:t>
            </a:r>
            <a:r>
              <a:rPr lang="en-ZA" sz="1400" dirty="0"/>
              <a:t> Sourcing for fixed-term contractor candidates to help Transnet manage fluctuating workforce needs to complete a specified task or project within a specific period (has a fixed date), other than an employee's normal or agreed retirement age. There must be a justifiable reason for the contract.</a:t>
            </a:r>
          </a:p>
        </p:txBody>
      </p:sp>
    </p:spTree>
    <p:extLst>
      <p:ext uri="{BB962C8B-B14F-4D97-AF65-F5344CB8AC3E}">
        <p14:creationId xmlns:p14="http://schemas.microsoft.com/office/powerpoint/2010/main" val="33179479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5E91A7-FF55-A4AF-8A80-0CECDB2D3D6E}"/>
            </a:ext>
          </a:extLst>
        </p:cNvPr>
        <p:cNvGrpSpPr/>
        <p:nvPr/>
      </p:nvGrpSpPr>
      <p:grpSpPr>
        <a:xfrm>
          <a:off x="0" y="0"/>
          <a:ext cx="0" cy="0"/>
          <a:chOff x="0" y="0"/>
          <a:chExt cx="0" cy="0"/>
        </a:xfrm>
      </p:grpSpPr>
      <p:sp>
        <p:nvSpPr>
          <p:cNvPr id="29" name="Title 28">
            <a:extLst>
              <a:ext uri="{FF2B5EF4-FFF2-40B4-BE49-F238E27FC236}">
                <a16:creationId xmlns:a16="http://schemas.microsoft.com/office/drawing/2014/main" id="{8A6F4F0D-57BD-F4D7-A24D-FF6504EB257A}"/>
              </a:ext>
            </a:extLst>
          </p:cNvPr>
          <p:cNvSpPr>
            <a:spLocks noGrp="1"/>
          </p:cNvSpPr>
          <p:nvPr>
            <p:ph type="title"/>
          </p:nvPr>
        </p:nvSpPr>
        <p:spPr>
          <a:xfrm>
            <a:off x="302941" y="345072"/>
            <a:ext cx="10413381" cy="523220"/>
          </a:xfrm>
        </p:spPr>
        <p:txBody>
          <a:bodyPr wrap="square" anchor="ctr" anchorCtr="0">
            <a:spAutoFit/>
          </a:bodyPr>
          <a:lstStyle/>
          <a:p>
            <a:pPr algn="l"/>
            <a:r>
              <a:rPr lang="en-US" b="0" dirty="0">
                <a:solidFill>
                  <a:srgbClr val="C00000"/>
                </a:solidFill>
                <a:latin typeface="Apex New Bold" panose="02010600040501010103"/>
              </a:rPr>
              <a:t>6.1.1 PART A: The Retained Executive Search Process </a:t>
            </a:r>
          </a:p>
        </p:txBody>
      </p:sp>
      <p:sp>
        <p:nvSpPr>
          <p:cNvPr id="30" name="Subtitle 29">
            <a:extLst>
              <a:ext uri="{FF2B5EF4-FFF2-40B4-BE49-F238E27FC236}">
                <a16:creationId xmlns:a16="http://schemas.microsoft.com/office/drawing/2014/main" id="{BEB67624-49B7-DA00-A60C-8F033A36FBFF}"/>
              </a:ext>
            </a:extLst>
          </p:cNvPr>
          <p:cNvSpPr>
            <a:spLocks noGrp="1"/>
          </p:cNvSpPr>
          <p:nvPr>
            <p:ph type="subTitle" idx="1"/>
          </p:nvPr>
        </p:nvSpPr>
        <p:spPr>
          <a:xfrm>
            <a:off x="231614" y="1038302"/>
            <a:ext cx="11782378" cy="5641671"/>
          </a:xfrm>
        </p:spPr>
        <p:txBody>
          <a:bodyPr/>
          <a:lstStyle/>
          <a:p>
            <a:pPr algn="l"/>
            <a:endParaRPr lang="en-US" sz="1400" b="1" u="sng" dirty="0">
              <a:solidFill>
                <a:srgbClr val="000000"/>
              </a:solidFill>
              <a:latin typeface="Tahoma" panose="020B0604030504040204" pitchFamily="34" charset="0"/>
              <a:ea typeface="Tahoma" panose="020B0604030504040204" pitchFamily="34" charset="0"/>
            </a:endParaRPr>
          </a:p>
          <a:p>
            <a:pPr algn="l"/>
            <a:endParaRPr lang="en-US" sz="1400" b="1" i="0" u="sng" strike="noStrike" baseline="0" dirty="0">
              <a:solidFill>
                <a:srgbClr val="000000"/>
              </a:solidFill>
              <a:latin typeface="Tahoma" panose="020B0604030504040204" pitchFamily="34" charset="0"/>
              <a:ea typeface="Tahoma" panose="020B0604030504040204" pitchFamily="34" charset="0"/>
            </a:endParaRPr>
          </a:p>
        </p:txBody>
      </p:sp>
      <p:sp>
        <p:nvSpPr>
          <p:cNvPr id="2" name="TextBox 1">
            <a:extLst>
              <a:ext uri="{FF2B5EF4-FFF2-40B4-BE49-F238E27FC236}">
                <a16:creationId xmlns:a16="http://schemas.microsoft.com/office/drawing/2014/main" id="{DA82024D-8637-6BE7-0DFB-AE38B2EA049D}"/>
              </a:ext>
            </a:extLst>
          </p:cNvPr>
          <p:cNvSpPr txBox="1"/>
          <p:nvPr/>
        </p:nvSpPr>
        <p:spPr>
          <a:xfrm rot="10800000" flipV="1">
            <a:off x="302941" y="1107967"/>
            <a:ext cx="10611008" cy="5502340"/>
          </a:xfrm>
          <a:prstGeom prst="rect">
            <a:avLst/>
          </a:prstGeom>
          <a:noFill/>
        </p:spPr>
        <p:txBody>
          <a:bodyPr wrap="square" rtlCol="0">
            <a:spAutoFit/>
          </a:bodyPr>
          <a:lstStyle/>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rPr>
              <a:t> </a:t>
            </a:r>
            <a:r>
              <a:rPr kumimoji="0" lang="en-US" sz="1400" b="1" i="0" u="none" strike="noStrike" kern="1200" cap="none" spc="0" normalizeH="0" baseline="0" noProof="0" dirty="0">
                <a:ln>
                  <a:noFill/>
                </a:ln>
                <a:solidFill>
                  <a:srgbClr val="000000"/>
                </a:solidFill>
                <a:effectLst/>
                <a:uLnTx/>
                <a:uFillTx/>
                <a:latin typeface="Tahoma"/>
                <a:ea typeface="+mn-ea"/>
                <a:cs typeface="+mn-cs"/>
              </a:rPr>
              <a:t>The Retained Executive Search Process: </a:t>
            </a:r>
          </a:p>
          <a:p>
            <a:pPr marL="0" marR="0" lvl="0" indent="0" algn="l"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The executive search process is a disciplined and systemic, ensuring quality and thoroughness. The process to be followed by service providers will be according to the following set of key milestones: </a:t>
            </a:r>
          </a:p>
          <a:p>
            <a:pPr marL="0" marR="0" lvl="0" indent="0" algn="l" defTabSz="457200" rtl="0" eaLnBrk="1" fontAlgn="auto" latinLnBrk="0" hangingPunct="1">
              <a:lnSpc>
                <a:spcPct val="15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457200" rtl="0" eaLnBrk="1" fontAlgn="auto" latinLnBrk="0" hangingPunct="1">
              <a:lnSpc>
                <a:spcPct val="15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Tahoma"/>
                <a:ea typeface="+mn-ea"/>
                <a:cs typeface="+mn-cs"/>
              </a:rPr>
              <a:t>(a) Initial Engagement and Fee Structure </a:t>
            </a:r>
          </a:p>
          <a:p>
            <a:pPr marL="0" marR="0" lvl="0" indent="0" algn="l"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In a retained executive search, the search firm retains exclusivity to work on the allocated assignment payment schedule is based on a “rule of thirds” payable in tranches. The first and second tranches are based on the cost to company provided during the briefing session and calculation per tranche is based on the applicable placement fee %. </a:t>
            </a:r>
          </a:p>
          <a:p>
            <a:pPr marL="285750" marR="0" lvl="0" indent="-28575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First payment: 1/3 of the total fee is payable after Transnet has selected / shortlisted at least 3 or more candidates for interviews. </a:t>
            </a:r>
          </a:p>
          <a:p>
            <a:pPr marL="285750" marR="0" lvl="0" indent="-28575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Second payment: 1/3 of the total fee is payable post completion of all interviews with the shortlisted candidates. </a:t>
            </a:r>
          </a:p>
          <a:p>
            <a:pPr marL="285750" marR="0" lvl="0" indent="-28575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Final payment: 1/3 is payable on candidates’ start date. The final tranche is based on the % placement fee of the annual cost to company (</a:t>
            </a:r>
            <a:r>
              <a:rPr kumimoji="0" lang="en-US" sz="1400" b="1" i="0" u="none" strike="noStrike" kern="1200" cap="none" spc="0" normalizeH="0" baseline="0" noProof="0" dirty="0">
                <a:ln>
                  <a:noFill/>
                </a:ln>
                <a:solidFill>
                  <a:srgbClr val="000000"/>
                </a:solidFill>
                <a:effectLst/>
                <a:uLnTx/>
                <a:uFillTx/>
                <a:latin typeface="Tahoma"/>
                <a:ea typeface="+mn-ea"/>
                <a:cs typeface="+mn-cs"/>
              </a:rPr>
              <a:t>plus guaranteed sign-on bonuses if applicable, subject to approval) </a:t>
            </a:r>
            <a:r>
              <a:rPr kumimoji="0" lang="en-US" sz="1400" b="0" i="0" u="none" strike="noStrike" kern="1200" cap="none" spc="0" normalizeH="0" baseline="0" noProof="0" dirty="0">
                <a:ln>
                  <a:noFill/>
                </a:ln>
                <a:solidFill>
                  <a:srgbClr val="000000"/>
                </a:solidFill>
                <a:effectLst/>
                <a:uLnTx/>
                <a:uFillTx/>
                <a:latin typeface="Tahoma"/>
                <a:ea typeface="+mn-ea"/>
                <a:cs typeface="+mn-cs"/>
              </a:rPr>
              <a:t>accepted by the candidate less 1st and 2nd tranches paid, adjusted upwards / downwards. </a:t>
            </a:r>
          </a:p>
          <a:p>
            <a:pPr marL="0" marR="0" lvl="0" indent="0" algn="just" defTabSz="457200" rtl="0" eaLnBrk="1" fontAlgn="auto" latinLnBrk="0" hangingPunct="1">
              <a:lnSpc>
                <a:spcPct val="15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just" defTabSz="457200" rtl="0" eaLnBrk="1" fontAlgn="auto" latinLnBrk="0" hangingPunct="1">
              <a:lnSpc>
                <a:spcPct val="15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just" defTabSz="457200" rtl="0" eaLnBrk="1" fontAlgn="auto" latinLnBrk="0" hangingPunct="1">
              <a:lnSpc>
                <a:spcPct val="15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4072810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788115-F594-708E-D377-6A6151BD525B}"/>
            </a:ext>
          </a:extLst>
        </p:cNvPr>
        <p:cNvGrpSpPr/>
        <p:nvPr/>
      </p:nvGrpSpPr>
      <p:grpSpPr>
        <a:xfrm>
          <a:off x="0" y="0"/>
          <a:ext cx="0" cy="0"/>
          <a:chOff x="0" y="0"/>
          <a:chExt cx="0" cy="0"/>
        </a:xfrm>
      </p:grpSpPr>
      <p:sp>
        <p:nvSpPr>
          <p:cNvPr id="29" name="Title 28">
            <a:extLst>
              <a:ext uri="{FF2B5EF4-FFF2-40B4-BE49-F238E27FC236}">
                <a16:creationId xmlns:a16="http://schemas.microsoft.com/office/drawing/2014/main" id="{74CBB733-EEA7-2AAB-C95E-EC1967A0D31B}"/>
              </a:ext>
            </a:extLst>
          </p:cNvPr>
          <p:cNvSpPr>
            <a:spLocks noGrp="1"/>
          </p:cNvSpPr>
          <p:nvPr>
            <p:ph type="title"/>
          </p:nvPr>
        </p:nvSpPr>
        <p:spPr>
          <a:xfrm>
            <a:off x="302941" y="345072"/>
            <a:ext cx="9714362" cy="523220"/>
          </a:xfrm>
        </p:spPr>
        <p:txBody>
          <a:bodyPr wrap="square" anchor="ctr" anchorCtr="0">
            <a:spAutoFit/>
          </a:bodyPr>
          <a:lstStyle/>
          <a:p>
            <a:pPr algn="l"/>
            <a:r>
              <a:rPr lang="en-US" b="0" dirty="0">
                <a:solidFill>
                  <a:srgbClr val="C00000"/>
                </a:solidFill>
                <a:latin typeface="Apex New Bold" panose="02010600040501010103"/>
              </a:rPr>
              <a:t>PART A: The Retained Executive Search Process cont..</a:t>
            </a:r>
          </a:p>
        </p:txBody>
      </p:sp>
      <p:sp>
        <p:nvSpPr>
          <p:cNvPr id="30" name="Subtitle 29">
            <a:extLst>
              <a:ext uri="{FF2B5EF4-FFF2-40B4-BE49-F238E27FC236}">
                <a16:creationId xmlns:a16="http://schemas.microsoft.com/office/drawing/2014/main" id="{CED37F42-6BE0-649B-1BDE-7812470A6088}"/>
              </a:ext>
            </a:extLst>
          </p:cNvPr>
          <p:cNvSpPr>
            <a:spLocks noGrp="1"/>
          </p:cNvSpPr>
          <p:nvPr>
            <p:ph type="subTitle" idx="1"/>
          </p:nvPr>
        </p:nvSpPr>
        <p:spPr>
          <a:xfrm>
            <a:off x="231614" y="1038302"/>
            <a:ext cx="11782378" cy="5641671"/>
          </a:xfrm>
        </p:spPr>
        <p:txBody>
          <a:bodyPr/>
          <a:lstStyle/>
          <a:p>
            <a:pPr algn="l"/>
            <a:endParaRPr lang="en-US" sz="1400" b="1" u="sng" dirty="0">
              <a:solidFill>
                <a:srgbClr val="000000"/>
              </a:solidFill>
              <a:latin typeface="Tahoma" panose="020B0604030504040204" pitchFamily="34" charset="0"/>
              <a:ea typeface="Tahoma" panose="020B0604030504040204" pitchFamily="34" charset="0"/>
            </a:endParaRPr>
          </a:p>
          <a:p>
            <a:pPr algn="l"/>
            <a:endParaRPr lang="en-US" sz="1400" b="1" i="0" u="sng" strike="noStrike" baseline="0" dirty="0">
              <a:solidFill>
                <a:srgbClr val="000000"/>
              </a:solidFill>
              <a:latin typeface="Tahoma" panose="020B0604030504040204" pitchFamily="34" charset="0"/>
              <a:ea typeface="Tahoma" panose="020B0604030504040204" pitchFamily="34" charset="0"/>
            </a:endParaRPr>
          </a:p>
        </p:txBody>
      </p:sp>
      <p:sp>
        <p:nvSpPr>
          <p:cNvPr id="2" name="TextBox 1">
            <a:extLst>
              <a:ext uri="{FF2B5EF4-FFF2-40B4-BE49-F238E27FC236}">
                <a16:creationId xmlns:a16="http://schemas.microsoft.com/office/drawing/2014/main" id="{05146DAB-37A4-BACE-0FF2-98C774819EDF}"/>
              </a:ext>
            </a:extLst>
          </p:cNvPr>
          <p:cNvSpPr txBox="1"/>
          <p:nvPr/>
        </p:nvSpPr>
        <p:spPr>
          <a:xfrm rot="10800000" flipV="1">
            <a:off x="302941" y="862180"/>
            <a:ext cx="10609474" cy="4856009"/>
          </a:xfrm>
          <a:prstGeom prst="rect">
            <a:avLst/>
          </a:prstGeom>
          <a:noFill/>
        </p:spPr>
        <p:txBody>
          <a:bodyPr wrap="square" rtlCol="0">
            <a:spAutoFit/>
          </a:bodyPr>
          <a:lstStyle/>
          <a:p>
            <a:pPr marL="0" marR="0" lvl="0" indent="0" algn="just" defTabSz="457200" rtl="0" eaLnBrk="1" fontAlgn="auto" latinLnBrk="0" hangingPunct="1">
              <a:lnSpc>
                <a:spcPct val="15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Tahoma"/>
                <a:ea typeface="+mn-ea"/>
                <a:cs typeface="+mn-cs"/>
              </a:rPr>
              <a:t>b)	Discovery and Position Specification</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Upon allocation of the search assignment to the search firm, briefing sessions with the major stakeholders must be held to understand amongst others:</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	The specific requirements of the role</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	Company culture and management style</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	Strategic objectives and challenges</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	Ideal candidate profile and qualifications</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	Employment Equity requirements</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	Compensation for the role</a:t>
            </a:r>
          </a:p>
          <a:p>
            <a:pPr marL="0" marR="0" lvl="0" indent="0" algn="just" defTabSz="457200" rtl="0" eaLnBrk="1" fontAlgn="auto" latinLnBrk="0" hangingPunct="1">
              <a:lnSpc>
                <a:spcPct val="15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All this is consolidated into one single position specification document to guide the search and use as a recruitment tool for attracting potential candidates. It is advised that the above gets signed off by the client to ensure alignment.</a:t>
            </a:r>
          </a:p>
          <a:p>
            <a:pPr marL="0" marR="0" lvl="0" indent="0" algn="just" defTabSz="457200" rtl="0" eaLnBrk="1" fontAlgn="auto" latinLnBrk="0" hangingPunct="1">
              <a:lnSpc>
                <a:spcPct val="15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just" defTabSz="457200" rtl="0" eaLnBrk="1" fontAlgn="auto" latinLnBrk="0" hangingPunct="1">
              <a:lnSpc>
                <a:spcPct val="15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0014310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BB27D5-015E-7E05-A971-1DCAA77917C9}"/>
            </a:ext>
          </a:extLst>
        </p:cNvPr>
        <p:cNvGrpSpPr/>
        <p:nvPr/>
      </p:nvGrpSpPr>
      <p:grpSpPr>
        <a:xfrm>
          <a:off x="0" y="0"/>
          <a:ext cx="0" cy="0"/>
          <a:chOff x="0" y="0"/>
          <a:chExt cx="0" cy="0"/>
        </a:xfrm>
      </p:grpSpPr>
      <p:sp>
        <p:nvSpPr>
          <p:cNvPr id="29" name="Title 28">
            <a:extLst>
              <a:ext uri="{FF2B5EF4-FFF2-40B4-BE49-F238E27FC236}">
                <a16:creationId xmlns:a16="http://schemas.microsoft.com/office/drawing/2014/main" id="{45A72AA9-34CB-FCB7-67F5-0793887AF455}"/>
              </a:ext>
            </a:extLst>
          </p:cNvPr>
          <p:cNvSpPr>
            <a:spLocks noGrp="1"/>
          </p:cNvSpPr>
          <p:nvPr>
            <p:ph type="title"/>
          </p:nvPr>
        </p:nvSpPr>
        <p:spPr>
          <a:xfrm>
            <a:off x="302941" y="345073"/>
            <a:ext cx="9491299" cy="523220"/>
          </a:xfrm>
        </p:spPr>
        <p:txBody>
          <a:bodyPr wrap="square" anchor="ctr" anchorCtr="0">
            <a:spAutoFit/>
          </a:bodyPr>
          <a:lstStyle/>
          <a:p>
            <a:pPr algn="l"/>
            <a:r>
              <a:rPr lang="en-US" b="0" dirty="0">
                <a:solidFill>
                  <a:srgbClr val="C00000"/>
                </a:solidFill>
                <a:latin typeface="Apex New Bold" panose="02010600040501010103"/>
              </a:rPr>
              <a:t>PART A: The Retained Executive Search Process cont..</a:t>
            </a:r>
          </a:p>
        </p:txBody>
      </p:sp>
      <p:sp>
        <p:nvSpPr>
          <p:cNvPr id="30" name="Subtitle 29">
            <a:extLst>
              <a:ext uri="{FF2B5EF4-FFF2-40B4-BE49-F238E27FC236}">
                <a16:creationId xmlns:a16="http://schemas.microsoft.com/office/drawing/2014/main" id="{7E361755-2DFA-3B94-E618-905B69E4A91C}"/>
              </a:ext>
            </a:extLst>
          </p:cNvPr>
          <p:cNvSpPr>
            <a:spLocks noGrp="1"/>
          </p:cNvSpPr>
          <p:nvPr>
            <p:ph type="subTitle" idx="1"/>
          </p:nvPr>
        </p:nvSpPr>
        <p:spPr>
          <a:xfrm>
            <a:off x="231614" y="1038302"/>
            <a:ext cx="11782378" cy="5641671"/>
          </a:xfrm>
        </p:spPr>
        <p:txBody>
          <a:bodyPr/>
          <a:lstStyle/>
          <a:p>
            <a:pPr algn="l"/>
            <a:endParaRPr lang="en-US" sz="1400" b="1" u="sng" dirty="0">
              <a:solidFill>
                <a:srgbClr val="000000"/>
              </a:solidFill>
              <a:latin typeface="Tahoma" panose="020B0604030504040204" pitchFamily="34" charset="0"/>
              <a:ea typeface="Tahoma" panose="020B0604030504040204" pitchFamily="34" charset="0"/>
            </a:endParaRPr>
          </a:p>
          <a:p>
            <a:pPr algn="l"/>
            <a:endParaRPr lang="en-US" sz="1400" b="1" i="0" u="sng" strike="noStrike" baseline="0" dirty="0">
              <a:solidFill>
                <a:srgbClr val="000000"/>
              </a:solidFill>
              <a:latin typeface="Tahoma" panose="020B0604030504040204" pitchFamily="34" charset="0"/>
              <a:ea typeface="Tahoma" panose="020B0604030504040204" pitchFamily="34" charset="0"/>
            </a:endParaRPr>
          </a:p>
        </p:txBody>
      </p:sp>
      <p:sp>
        <p:nvSpPr>
          <p:cNvPr id="2" name="TextBox 1">
            <a:extLst>
              <a:ext uri="{FF2B5EF4-FFF2-40B4-BE49-F238E27FC236}">
                <a16:creationId xmlns:a16="http://schemas.microsoft.com/office/drawing/2014/main" id="{4AB6EEEE-CEAF-1F70-3A93-15F0D83DB01B}"/>
              </a:ext>
            </a:extLst>
          </p:cNvPr>
          <p:cNvSpPr txBox="1"/>
          <p:nvPr/>
        </p:nvSpPr>
        <p:spPr>
          <a:xfrm rot="10800000" flipV="1">
            <a:off x="395408" y="824172"/>
            <a:ext cx="10609474" cy="6471836"/>
          </a:xfrm>
          <a:prstGeom prst="rect">
            <a:avLst/>
          </a:prstGeom>
          <a:noFill/>
        </p:spPr>
        <p:txBody>
          <a:bodyPr wrap="square" rtlCol="0">
            <a:spAutoFit/>
          </a:bodyPr>
          <a:lstStyle/>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Tahoma"/>
                <a:ea typeface="+mn-ea"/>
                <a:cs typeface="+mn-cs"/>
              </a:rPr>
              <a:t> c)	Research and Strategy Development</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The search firm/discuss a targeted strategy, identifying:</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	Companies that are likely to have suitable talent.</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	Specific teams or departments to target.</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	Geographical considerations</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	Companies that are off-limits due to for example, existing client relationships</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This strategic plan ensures the search is targeted at the highest potential pool of executive talent.</a:t>
            </a:r>
          </a:p>
          <a:p>
            <a:pPr marL="0" marR="0" lvl="0" indent="0" algn="just" defTabSz="457200" rtl="0" eaLnBrk="1" fontAlgn="auto" latinLnBrk="0" hangingPunct="1">
              <a:lnSpc>
                <a:spcPct val="15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Tahoma"/>
                <a:ea typeface="+mn-ea"/>
                <a:cs typeface="+mn-cs"/>
              </a:rPr>
              <a:t>d)	Candidate Identification and Mapping</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The search firm identifies potential candidates using its established networks, proprietary databases, and original research. This includes:</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	Direct targeting of passive candidates (those not actively looking for jobs)</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	Accessing industry contacts and referral networks</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	Discreet ways of determining interest without compromising confidentiality</a:t>
            </a:r>
          </a:p>
          <a:p>
            <a:pPr marL="0" marR="0" lvl="0" indent="0" algn="just" defTabSz="457200" rtl="0" eaLnBrk="1" fontAlgn="auto" latinLnBrk="0" hangingPunct="1">
              <a:lnSpc>
                <a:spcPct val="15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By discreetly reaching out to passive candidates, executive search recruiters create a robust candidate pool that closely aligns with the specified position requirements. The expected output is for the service provider to share a comprehensive talent map which provides Transnet with a view of available talent for the role. </a:t>
            </a:r>
            <a:endParaRPr kumimoji="0" lang="en-ZA" sz="14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just" defTabSz="457200" rtl="0" eaLnBrk="1" fontAlgn="auto" latinLnBrk="0" hangingPunct="1">
              <a:lnSpc>
                <a:spcPct val="15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just" defTabSz="457200" rtl="0" eaLnBrk="1" fontAlgn="auto" latinLnBrk="0" hangingPunct="1">
              <a:lnSpc>
                <a:spcPct val="15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323058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1DB19C-0EEE-9F44-43DD-92BA226D4F5D}"/>
            </a:ext>
          </a:extLst>
        </p:cNvPr>
        <p:cNvGrpSpPr/>
        <p:nvPr/>
      </p:nvGrpSpPr>
      <p:grpSpPr>
        <a:xfrm>
          <a:off x="0" y="0"/>
          <a:ext cx="0" cy="0"/>
          <a:chOff x="0" y="0"/>
          <a:chExt cx="0" cy="0"/>
        </a:xfrm>
      </p:grpSpPr>
      <p:sp>
        <p:nvSpPr>
          <p:cNvPr id="29" name="Title 28">
            <a:extLst>
              <a:ext uri="{FF2B5EF4-FFF2-40B4-BE49-F238E27FC236}">
                <a16:creationId xmlns:a16="http://schemas.microsoft.com/office/drawing/2014/main" id="{D5A148FD-9463-54C7-531C-598D1BA6EA2F}"/>
              </a:ext>
            </a:extLst>
          </p:cNvPr>
          <p:cNvSpPr>
            <a:spLocks noGrp="1"/>
          </p:cNvSpPr>
          <p:nvPr>
            <p:ph type="title"/>
          </p:nvPr>
        </p:nvSpPr>
        <p:spPr>
          <a:xfrm>
            <a:off x="302941" y="345072"/>
            <a:ext cx="9166179" cy="523220"/>
          </a:xfrm>
          <a:noFill/>
        </p:spPr>
        <p:txBody>
          <a:bodyPr wrap="square" anchor="ctr" anchorCtr="0">
            <a:spAutoFit/>
          </a:bodyPr>
          <a:lstStyle/>
          <a:p>
            <a:pPr algn="l"/>
            <a:r>
              <a:rPr lang="en-US" b="0" dirty="0">
                <a:solidFill>
                  <a:srgbClr val="C00000"/>
                </a:solidFill>
                <a:latin typeface="Apex New Bold" panose="02010600040501010103"/>
              </a:rPr>
              <a:t>PART A: The Retained Executive Search Process cont..</a:t>
            </a:r>
          </a:p>
        </p:txBody>
      </p:sp>
      <p:sp>
        <p:nvSpPr>
          <p:cNvPr id="30" name="Subtitle 29">
            <a:extLst>
              <a:ext uri="{FF2B5EF4-FFF2-40B4-BE49-F238E27FC236}">
                <a16:creationId xmlns:a16="http://schemas.microsoft.com/office/drawing/2014/main" id="{69DC3C41-4E3F-7057-5D11-4E9F5520997C}"/>
              </a:ext>
            </a:extLst>
          </p:cNvPr>
          <p:cNvSpPr>
            <a:spLocks noGrp="1"/>
          </p:cNvSpPr>
          <p:nvPr>
            <p:ph type="subTitle" idx="1"/>
          </p:nvPr>
        </p:nvSpPr>
        <p:spPr>
          <a:xfrm>
            <a:off x="231614" y="1038302"/>
            <a:ext cx="11782378" cy="5641671"/>
          </a:xfrm>
        </p:spPr>
        <p:txBody>
          <a:bodyPr/>
          <a:lstStyle/>
          <a:p>
            <a:pPr algn="l"/>
            <a:endParaRPr lang="en-US" sz="1400" b="1" u="sng" dirty="0">
              <a:solidFill>
                <a:srgbClr val="000000"/>
              </a:solidFill>
              <a:latin typeface="Tahoma" panose="020B0604030504040204" pitchFamily="34" charset="0"/>
              <a:ea typeface="Tahoma" panose="020B0604030504040204" pitchFamily="34" charset="0"/>
            </a:endParaRPr>
          </a:p>
          <a:p>
            <a:pPr algn="l"/>
            <a:endParaRPr lang="en-US" sz="1400" b="1" i="0" u="sng" strike="noStrike" baseline="0" dirty="0">
              <a:solidFill>
                <a:srgbClr val="000000"/>
              </a:solidFill>
              <a:latin typeface="Tahoma" panose="020B0604030504040204" pitchFamily="34" charset="0"/>
              <a:ea typeface="Tahoma" panose="020B0604030504040204" pitchFamily="34" charset="0"/>
            </a:endParaRPr>
          </a:p>
        </p:txBody>
      </p:sp>
      <p:sp>
        <p:nvSpPr>
          <p:cNvPr id="2" name="TextBox 1">
            <a:extLst>
              <a:ext uri="{FF2B5EF4-FFF2-40B4-BE49-F238E27FC236}">
                <a16:creationId xmlns:a16="http://schemas.microsoft.com/office/drawing/2014/main" id="{AF5155C7-4E65-8A30-3A56-C3498E6A4B62}"/>
              </a:ext>
            </a:extLst>
          </p:cNvPr>
          <p:cNvSpPr txBox="1"/>
          <p:nvPr/>
        </p:nvSpPr>
        <p:spPr>
          <a:xfrm rot="10800000" flipV="1">
            <a:off x="302940" y="854467"/>
            <a:ext cx="10540463" cy="5825506"/>
          </a:xfrm>
          <a:prstGeom prst="rect">
            <a:avLst/>
          </a:prstGeom>
          <a:noFill/>
        </p:spPr>
        <p:txBody>
          <a:bodyPr wrap="square" rtlCol="0">
            <a:spAutoFit/>
          </a:bodyPr>
          <a:lstStyle/>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ahoma"/>
                <a:ea typeface="+mn-ea"/>
                <a:cs typeface="+mn-cs"/>
              </a:rPr>
              <a:t> </a:t>
            </a:r>
            <a:r>
              <a:rPr kumimoji="0" lang="en-US" sz="1400" b="1" i="0" u="none" strike="noStrike" kern="1200" cap="none" spc="0" normalizeH="0" baseline="0" noProof="0" dirty="0">
                <a:ln>
                  <a:noFill/>
                </a:ln>
                <a:solidFill>
                  <a:srgbClr val="000000"/>
                </a:solidFill>
                <a:effectLst/>
                <a:uLnTx/>
                <a:uFillTx/>
                <a:latin typeface="Tahoma"/>
                <a:ea typeface="+mn-ea"/>
                <a:cs typeface="+mn-cs"/>
              </a:rPr>
              <a:t>e)	Candidate Evaluation prior to presentation to the client</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The executive search firm must conduct extensive interviews with the candidates to determine:</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	Career history and achievements</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	Leadership style and cultural fit</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	Interest and motivation for the opportunity</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	Compensation expectations and potential barriers to acceptance</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This extensive screening process ensures that only the most qualified candidates are presented to Transnet.</a:t>
            </a:r>
          </a:p>
          <a:p>
            <a:pPr marL="0" marR="0" lvl="0" indent="0" algn="just" defTabSz="457200" rtl="0" eaLnBrk="1" fontAlgn="auto" latinLnBrk="0" hangingPunct="1">
              <a:lnSpc>
                <a:spcPct val="15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Tahoma"/>
                <a:ea typeface="+mn-ea"/>
                <a:cs typeface="+mn-cs"/>
              </a:rPr>
              <a:t>f)	Candidate Presentation and Client Interviews </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The executive search firm submits a shortlist of highly qualified candidates, together with detailed profiles that contain:</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	Career history and achievements</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	Assessment of strengths and areas of potential concern</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	Motivation factors and compensation expectations</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	Candidate disclosures and declarations</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Then the search firm schedules interviews between Transnet and short-listed candidates, requesting feedback following each interview assignment. Transnet candidate feedback is crucial in the decision-making process, and the search firm will use this feedback to refine the search if necessary.</a:t>
            </a:r>
          </a:p>
          <a:p>
            <a:pPr marL="0" marR="0" lvl="0" indent="0" algn="just" defTabSz="457200" rtl="0" eaLnBrk="1" fontAlgn="auto" latinLnBrk="0" hangingPunct="1">
              <a:lnSpc>
                <a:spcPct val="15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7583880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50D628-47FF-290C-D5EE-E0BF77C2D6C7}"/>
            </a:ext>
          </a:extLst>
        </p:cNvPr>
        <p:cNvGrpSpPr/>
        <p:nvPr/>
      </p:nvGrpSpPr>
      <p:grpSpPr>
        <a:xfrm>
          <a:off x="0" y="0"/>
          <a:ext cx="0" cy="0"/>
          <a:chOff x="0" y="0"/>
          <a:chExt cx="0" cy="0"/>
        </a:xfrm>
      </p:grpSpPr>
      <p:sp>
        <p:nvSpPr>
          <p:cNvPr id="29" name="Title 28">
            <a:extLst>
              <a:ext uri="{FF2B5EF4-FFF2-40B4-BE49-F238E27FC236}">
                <a16:creationId xmlns:a16="http://schemas.microsoft.com/office/drawing/2014/main" id="{BBC64546-8264-821D-A84C-A5C8901315B3}"/>
              </a:ext>
            </a:extLst>
          </p:cNvPr>
          <p:cNvSpPr>
            <a:spLocks noGrp="1"/>
          </p:cNvSpPr>
          <p:nvPr>
            <p:ph type="title"/>
          </p:nvPr>
        </p:nvSpPr>
        <p:spPr>
          <a:xfrm>
            <a:off x="302941" y="345073"/>
            <a:ext cx="9470979" cy="523220"/>
          </a:xfrm>
        </p:spPr>
        <p:txBody>
          <a:bodyPr wrap="square" anchor="ctr" anchorCtr="0">
            <a:spAutoFit/>
          </a:bodyPr>
          <a:lstStyle/>
          <a:p>
            <a:pPr algn="l"/>
            <a:r>
              <a:rPr lang="en-US" b="0" dirty="0">
                <a:solidFill>
                  <a:srgbClr val="C00000"/>
                </a:solidFill>
                <a:latin typeface="Apex New Bold" panose="02010600040501010103"/>
              </a:rPr>
              <a:t>PART A: The Retained Executive Search Process cont..</a:t>
            </a:r>
          </a:p>
        </p:txBody>
      </p:sp>
      <p:sp>
        <p:nvSpPr>
          <p:cNvPr id="30" name="Subtitle 29">
            <a:extLst>
              <a:ext uri="{FF2B5EF4-FFF2-40B4-BE49-F238E27FC236}">
                <a16:creationId xmlns:a16="http://schemas.microsoft.com/office/drawing/2014/main" id="{0254F8D2-0746-84D8-14DD-6C5E62C6FD24}"/>
              </a:ext>
            </a:extLst>
          </p:cNvPr>
          <p:cNvSpPr>
            <a:spLocks noGrp="1"/>
          </p:cNvSpPr>
          <p:nvPr>
            <p:ph type="subTitle" idx="1"/>
          </p:nvPr>
        </p:nvSpPr>
        <p:spPr>
          <a:xfrm>
            <a:off x="231614" y="1038302"/>
            <a:ext cx="11782378" cy="5641671"/>
          </a:xfrm>
        </p:spPr>
        <p:txBody>
          <a:bodyPr/>
          <a:lstStyle/>
          <a:p>
            <a:pPr algn="l"/>
            <a:endParaRPr lang="en-US" sz="1400" b="1" u="sng" dirty="0">
              <a:solidFill>
                <a:srgbClr val="000000"/>
              </a:solidFill>
              <a:latin typeface="Tahoma" panose="020B0604030504040204" pitchFamily="34" charset="0"/>
              <a:ea typeface="Tahoma" panose="020B0604030504040204" pitchFamily="34" charset="0"/>
            </a:endParaRPr>
          </a:p>
          <a:p>
            <a:pPr algn="l"/>
            <a:endParaRPr lang="en-US" sz="1400" b="1" i="0" u="sng" strike="noStrike" baseline="0" dirty="0">
              <a:solidFill>
                <a:srgbClr val="000000"/>
              </a:solidFill>
              <a:latin typeface="Tahoma" panose="020B0604030504040204" pitchFamily="34" charset="0"/>
              <a:ea typeface="Tahoma" panose="020B0604030504040204" pitchFamily="34" charset="0"/>
            </a:endParaRPr>
          </a:p>
        </p:txBody>
      </p:sp>
      <p:sp>
        <p:nvSpPr>
          <p:cNvPr id="2" name="TextBox 1">
            <a:extLst>
              <a:ext uri="{FF2B5EF4-FFF2-40B4-BE49-F238E27FC236}">
                <a16:creationId xmlns:a16="http://schemas.microsoft.com/office/drawing/2014/main" id="{4FF5B23F-BBF5-C3DF-D2D5-69CED01A8233}"/>
              </a:ext>
            </a:extLst>
          </p:cNvPr>
          <p:cNvSpPr txBox="1"/>
          <p:nvPr/>
        </p:nvSpPr>
        <p:spPr>
          <a:xfrm rot="10800000" flipV="1">
            <a:off x="302940" y="876720"/>
            <a:ext cx="10583595" cy="5133008"/>
          </a:xfrm>
          <a:prstGeom prst="rect">
            <a:avLst/>
          </a:prstGeom>
          <a:noFill/>
        </p:spPr>
        <p:txBody>
          <a:bodyPr wrap="square" rtlCol="0">
            <a:spAutoFit/>
          </a:bodyPr>
          <a:lstStyle/>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Tahoma"/>
                <a:ea typeface="+mn-ea"/>
                <a:cs typeface="+mn-cs"/>
              </a:rPr>
              <a:t>g)	Competency based and Psychometric assessments.</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The service provider will take full responsibility of coordinating and conducting competency and Psychometric assessments and the cost of which will be borne by the service provider. Psychometric assessment batteries to be used by the service provider must be aligned to Transnet assessment </a:t>
            </a:r>
            <a:r>
              <a:rPr kumimoji="0" lang="en-US" sz="1400" b="0" i="0" u="none" strike="noStrike" kern="1200" cap="none" spc="0" normalizeH="0" baseline="0" noProof="0" dirty="0" err="1">
                <a:ln>
                  <a:noFill/>
                </a:ln>
                <a:solidFill>
                  <a:srgbClr val="000000"/>
                </a:solidFill>
                <a:effectLst/>
                <a:uLnTx/>
                <a:uFillTx/>
                <a:latin typeface="Tahoma"/>
                <a:ea typeface="+mn-ea"/>
                <a:cs typeface="+mn-cs"/>
              </a:rPr>
              <a:t>centre</a:t>
            </a:r>
            <a:r>
              <a:rPr kumimoji="0" lang="en-US" sz="1400" b="0" i="0" u="none" strike="noStrike" kern="1200" cap="none" spc="0" normalizeH="0" baseline="0" noProof="0" dirty="0">
                <a:ln>
                  <a:noFill/>
                </a:ln>
                <a:solidFill>
                  <a:srgbClr val="000000"/>
                </a:solidFill>
                <a:effectLst/>
                <a:uLnTx/>
                <a:uFillTx/>
                <a:latin typeface="Tahoma"/>
                <a:ea typeface="+mn-ea"/>
                <a:cs typeface="+mn-cs"/>
              </a:rPr>
              <a:t> requirements.</a:t>
            </a:r>
          </a:p>
          <a:p>
            <a:pPr marL="0" marR="0" lvl="0" indent="0" algn="just" defTabSz="457200" rtl="0" eaLnBrk="1" fontAlgn="auto" latinLnBrk="0" hangingPunct="1">
              <a:lnSpc>
                <a:spcPct val="15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Tahoma"/>
                <a:ea typeface="+mn-ea"/>
                <a:cs typeface="+mn-cs"/>
              </a:rPr>
              <a:t>h)	Background Checks: Reference Checking and Due Diligence</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Final candidates must go through thorough background checks including reference checks conducted and paid for by the search firm, which include:</a:t>
            </a:r>
          </a:p>
          <a:p>
            <a:pPr marL="457200" marR="0" lvl="1"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	Pre-employment screening checks / verifications must be in line with the Transnet Talent Acquisition policy requirements. (ID, credit, criminal, qualifications, sanctions, social media, PEP, fraud, directorships).</a:t>
            </a:r>
          </a:p>
          <a:p>
            <a:pPr marL="457200" marR="0" lvl="1"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	Reference checks: minimum 2 reference checks from recent, previous direct managers the candidate reported to.</a:t>
            </a:r>
          </a:p>
          <a:p>
            <a:pPr marL="457200" marR="0" lvl="1"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	Candidates’ disclosure and declaration form must be completed by the candidate.</a:t>
            </a:r>
          </a:p>
          <a:p>
            <a:pPr marL="457200" marR="0" lvl="1"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	Identifying potential problems or red flags</a:t>
            </a:r>
          </a:p>
          <a:p>
            <a:pPr marL="457200" marR="0" lvl="1"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	Transnet Medical Tests paid for by Transnet. The search firm to assist with admin coordination with the candidate. </a:t>
            </a:r>
          </a:p>
          <a:p>
            <a:pPr marL="457200" marR="0" lvl="1" indent="0" algn="just" defTabSz="457200" rtl="0" eaLnBrk="1" fontAlgn="auto" latinLnBrk="0" hangingPunct="1">
              <a:lnSpc>
                <a:spcPct val="15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just" defTabSz="457200" rtl="0" eaLnBrk="1" fontAlgn="auto" latinLnBrk="0" hangingPunct="1">
              <a:lnSpc>
                <a:spcPct val="15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9088429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F6A47E-6903-6D95-99BB-D5721827C873}"/>
            </a:ext>
          </a:extLst>
        </p:cNvPr>
        <p:cNvGrpSpPr/>
        <p:nvPr/>
      </p:nvGrpSpPr>
      <p:grpSpPr>
        <a:xfrm>
          <a:off x="0" y="0"/>
          <a:ext cx="0" cy="0"/>
          <a:chOff x="0" y="0"/>
          <a:chExt cx="0" cy="0"/>
        </a:xfrm>
      </p:grpSpPr>
      <p:sp>
        <p:nvSpPr>
          <p:cNvPr id="29" name="Title 28">
            <a:extLst>
              <a:ext uri="{FF2B5EF4-FFF2-40B4-BE49-F238E27FC236}">
                <a16:creationId xmlns:a16="http://schemas.microsoft.com/office/drawing/2014/main" id="{B96692FD-7484-2C0D-5135-2B9D28B3439C}"/>
              </a:ext>
            </a:extLst>
          </p:cNvPr>
          <p:cNvSpPr>
            <a:spLocks noGrp="1"/>
          </p:cNvSpPr>
          <p:nvPr>
            <p:ph type="title"/>
          </p:nvPr>
        </p:nvSpPr>
        <p:spPr>
          <a:xfrm>
            <a:off x="302941" y="345072"/>
            <a:ext cx="9095059" cy="523220"/>
          </a:xfrm>
        </p:spPr>
        <p:txBody>
          <a:bodyPr wrap="square" anchor="ctr" anchorCtr="0">
            <a:spAutoFit/>
          </a:bodyPr>
          <a:lstStyle/>
          <a:p>
            <a:pPr algn="l"/>
            <a:r>
              <a:rPr lang="en-US" b="0" dirty="0">
                <a:solidFill>
                  <a:srgbClr val="C00000"/>
                </a:solidFill>
                <a:latin typeface="Apex New Bold" panose="02010600040501010103"/>
              </a:rPr>
              <a:t>PART A: The Retained Executive Search Process cont..</a:t>
            </a:r>
          </a:p>
        </p:txBody>
      </p:sp>
      <p:sp>
        <p:nvSpPr>
          <p:cNvPr id="30" name="Subtitle 29">
            <a:extLst>
              <a:ext uri="{FF2B5EF4-FFF2-40B4-BE49-F238E27FC236}">
                <a16:creationId xmlns:a16="http://schemas.microsoft.com/office/drawing/2014/main" id="{C9A6BF1F-1D44-5DF4-E684-8E80481D26A6}"/>
              </a:ext>
            </a:extLst>
          </p:cNvPr>
          <p:cNvSpPr>
            <a:spLocks noGrp="1"/>
          </p:cNvSpPr>
          <p:nvPr>
            <p:ph type="subTitle" idx="1"/>
          </p:nvPr>
        </p:nvSpPr>
        <p:spPr>
          <a:xfrm>
            <a:off x="231614" y="1038302"/>
            <a:ext cx="11782378" cy="5641671"/>
          </a:xfrm>
        </p:spPr>
        <p:txBody>
          <a:bodyPr/>
          <a:lstStyle/>
          <a:p>
            <a:pPr algn="l"/>
            <a:endParaRPr lang="en-US" sz="1400" b="1" u="sng" dirty="0">
              <a:solidFill>
                <a:srgbClr val="000000"/>
              </a:solidFill>
              <a:latin typeface="Tahoma" panose="020B0604030504040204" pitchFamily="34" charset="0"/>
              <a:ea typeface="Tahoma" panose="020B0604030504040204" pitchFamily="34" charset="0"/>
            </a:endParaRPr>
          </a:p>
          <a:p>
            <a:pPr algn="l"/>
            <a:endParaRPr lang="en-US" sz="1400" b="1" i="0" u="sng" strike="noStrike" baseline="0" dirty="0">
              <a:solidFill>
                <a:srgbClr val="000000"/>
              </a:solidFill>
              <a:latin typeface="Tahoma" panose="020B0604030504040204" pitchFamily="34" charset="0"/>
              <a:ea typeface="Tahoma" panose="020B0604030504040204" pitchFamily="34" charset="0"/>
            </a:endParaRPr>
          </a:p>
        </p:txBody>
      </p:sp>
      <p:sp>
        <p:nvSpPr>
          <p:cNvPr id="2" name="TextBox 1">
            <a:extLst>
              <a:ext uri="{FF2B5EF4-FFF2-40B4-BE49-F238E27FC236}">
                <a16:creationId xmlns:a16="http://schemas.microsoft.com/office/drawing/2014/main" id="{D9B1874E-0D5D-EAAD-19FD-F2CBDD36D3AE}"/>
              </a:ext>
            </a:extLst>
          </p:cNvPr>
          <p:cNvSpPr txBox="1"/>
          <p:nvPr/>
        </p:nvSpPr>
        <p:spPr>
          <a:xfrm rot="10800000" flipV="1">
            <a:off x="415084" y="1146829"/>
            <a:ext cx="10566342" cy="5825506"/>
          </a:xfrm>
          <a:prstGeom prst="rect">
            <a:avLst/>
          </a:prstGeom>
          <a:noFill/>
        </p:spPr>
        <p:txBody>
          <a:bodyPr wrap="square" rtlCol="0">
            <a:spAutoFit/>
          </a:bodyPr>
          <a:lstStyle/>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srgbClr val="000000"/>
                </a:solidFill>
                <a:effectLst/>
                <a:uLnTx/>
                <a:uFillTx/>
                <a:latin typeface="Tahoma"/>
                <a:ea typeface="+mn-ea"/>
                <a:cs typeface="+mn-cs"/>
              </a:rPr>
              <a:t>i</a:t>
            </a:r>
            <a:r>
              <a:rPr kumimoji="0" lang="en-US" sz="1400" b="1" i="0" u="none" strike="noStrike" kern="1200" cap="none" spc="0" normalizeH="0" baseline="0" noProof="0" dirty="0">
                <a:ln>
                  <a:noFill/>
                </a:ln>
                <a:solidFill>
                  <a:srgbClr val="000000"/>
                </a:solidFill>
                <a:effectLst/>
                <a:uLnTx/>
                <a:uFillTx/>
                <a:latin typeface="Tahoma"/>
                <a:ea typeface="+mn-ea"/>
                <a:cs typeface="+mn-cs"/>
              </a:rPr>
              <a:t>)	Offer Negotiation and Onboarding Support</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After the Transnet selects their preferred candidate, the search firm:</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	Must provide a comprehensive view of the candidate’s current compensation including evidence of earnings </a:t>
            </a:r>
            <a:r>
              <a:rPr kumimoji="0" lang="en-US" sz="1400" b="0" i="0" u="none" strike="noStrike" kern="1200" cap="none" spc="0" normalizeH="0" baseline="0" noProof="0" dirty="0" err="1">
                <a:ln>
                  <a:noFill/>
                </a:ln>
                <a:solidFill>
                  <a:srgbClr val="000000"/>
                </a:solidFill>
                <a:effectLst/>
                <a:uLnTx/>
                <a:uFillTx/>
                <a:latin typeface="Tahoma"/>
                <a:ea typeface="+mn-ea"/>
                <a:cs typeface="+mn-cs"/>
              </a:rPr>
              <a:t>e.g</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r>
              <a:rPr kumimoji="0" lang="en-US" sz="1400" b="0" i="0" u="none" strike="noStrike" kern="1200" cap="none" spc="0" normalizeH="0" baseline="0" noProof="0" dirty="0" err="1">
                <a:ln>
                  <a:noFill/>
                </a:ln>
                <a:solidFill>
                  <a:srgbClr val="000000"/>
                </a:solidFill>
                <a:effectLst/>
                <a:uLnTx/>
                <a:uFillTx/>
                <a:latin typeface="Tahoma"/>
                <a:ea typeface="+mn-ea"/>
                <a:cs typeface="+mn-cs"/>
              </a:rPr>
              <a:t>payslip</a:t>
            </a:r>
            <a:r>
              <a:rPr kumimoji="0" lang="en-US" sz="14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	Help develop a competitive proposition for the candidate.</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	Supports negotiations between the client and the candidate.</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	Provides communication management throughout the acceptance process.</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	Provides onboarding support for a seamless transition.</a:t>
            </a:r>
            <a:endParaRPr kumimoji="0" lang="en-US" sz="14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Tahoma"/>
                <a:ea typeface="+mn-ea"/>
                <a:cs typeface="+mn-cs"/>
              </a:rPr>
              <a:t>j)	Post Offer Acceptance – Candidate Pack</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Upon offer acceptance, the service provider to share the candidate’s placement pack digitally, which must contain the following:</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	Critical market insights about the role</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	CV with confirmation that employment gaps were verified with the candidate and candidate reasons for leaving confirmed by  </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        the candidate. </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	Conflict of interest declaration</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	Background / risk checks (pre-shortlisting and pre-candidate offer)</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	Reference checks</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	Certified copies of qualifications</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	Certified ID Copy etc.</a:t>
            </a:r>
          </a:p>
          <a:p>
            <a:pPr marL="0" marR="0" lvl="0" indent="0" algn="just" defTabSz="457200" rtl="0" eaLnBrk="1" fontAlgn="auto" latinLnBrk="0" hangingPunct="1">
              <a:lnSpc>
                <a:spcPct val="15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2779283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CE0912-C436-C1E6-440D-F024289AE4F2}"/>
            </a:ext>
          </a:extLst>
        </p:cNvPr>
        <p:cNvGrpSpPr/>
        <p:nvPr/>
      </p:nvGrpSpPr>
      <p:grpSpPr>
        <a:xfrm>
          <a:off x="0" y="0"/>
          <a:ext cx="0" cy="0"/>
          <a:chOff x="0" y="0"/>
          <a:chExt cx="0" cy="0"/>
        </a:xfrm>
      </p:grpSpPr>
      <p:sp>
        <p:nvSpPr>
          <p:cNvPr id="29" name="Title 28">
            <a:extLst>
              <a:ext uri="{FF2B5EF4-FFF2-40B4-BE49-F238E27FC236}">
                <a16:creationId xmlns:a16="http://schemas.microsoft.com/office/drawing/2014/main" id="{7BA85F31-D1B6-B717-32EE-B3EA6F541334}"/>
              </a:ext>
            </a:extLst>
          </p:cNvPr>
          <p:cNvSpPr>
            <a:spLocks noGrp="1"/>
          </p:cNvSpPr>
          <p:nvPr>
            <p:ph type="title"/>
          </p:nvPr>
        </p:nvSpPr>
        <p:spPr>
          <a:xfrm>
            <a:off x="302941" y="345073"/>
            <a:ext cx="6717619" cy="523220"/>
          </a:xfrm>
        </p:spPr>
        <p:txBody>
          <a:bodyPr wrap="square" anchor="ctr" anchorCtr="0">
            <a:spAutoFit/>
          </a:bodyPr>
          <a:lstStyle/>
          <a:p>
            <a:pPr algn="l"/>
            <a:r>
              <a:rPr lang="en-US" b="0" dirty="0">
                <a:solidFill>
                  <a:srgbClr val="C00000"/>
                </a:solidFill>
                <a:latin typeface="Apex New Bold" panose="02010600040501010103"/>
              </a:rPr>
              <a:t>Scope of work - Coverage</a:t>
            </a:r>
          </a:p>
        </p:txBody>
      </p:sp>
      <p:sp>
        <p:nvSpPr>
          <p:cNvPr id="30" name="Subtitle 29">
            <a:extLst>
              <a:ext uri="{FF2B5EF4-FFF2-40B4-BE49-F238E27FC236}">
                <a16:creationId xmlns:a16="http://schemas.microsoft.com/office/drawing/2014/main" id="{25AA2EDB-4B43-25A6-DE03-8DFB191CA8FE}"/>
              </a:ext>
            </a:extLst>
          </p:cNvPr>
          <p:cNvSpPr>
            <a:spLocks noGrp="1"/>
          </p:cNvSpPr>
          <p:nvPr>
            <p:ph type="subTitle" idx="1"/>
          </p:nvPr>
        </p:nvSpPr>
        <p:spPr>
          <a:xfrm>
            <a:off x="231614" y="1038302"/>
            <a:ext cx="10629043" cy="5641671"/>
          </a:xfrm>
        </p:spPr>
        <p:txBody>
          <a:bodyPr/>
          <a:lstStyle/>
          <a:p>
            <a:pPr algn="l"/>
            <a:r>
              <a:rPr lang="en-US" sz="1400" b="1" dirty="0">
                <a:solidFill>
                  <a:srgbClr val="000000"/>
                </a:solidFill>
                <a:latin typeface="Tahoma" panose="020B0604030504040204" pitchFamily="34" charset="0"/>
                <a:ea typeface="Tahoma" panose="020B0604030504040204" pitchFamily="34" charset="0"/>
              </a:rPr>
              <a:t>The approved service provider list will service the following Transnet Operating Divisions nationally: </a:t>
            </a:r>
          </a:p>
          <a:p>
            <a:pPr lvl="1" algn="l">
              <a:lnSpc>
                <a:spcPct val="150000"/>
              </a:lnSpc>
            </a:pPr>
            <a:r>
              <a:rPr lang="en-US" sz="1400" dirty="0">
                <a:solidFill>
                  <a:srgbClr val="000000"/>
                </a:solidFill>
                <a:latin typeface="Tahoma" panose="020B0604030504040204" pitchFamily="34" charset="0"/>
                <a:ea typeface="Tahoma" panose="020B0604030504040204" pitchFamily="34" charset="0"/>
              </a:rPr>
              <a:t>•	Transnet Corporate Centre </a:t>
            </a:r>
          </a:p>
          <a:p>
            <a:pPr lvl="1" algn="l">
              <a:lnSpc>
                <a:spcPct val="150000"/>
              </a:lnSpc>
            </a:pPr>
            <a:r>
              <a:rPr lang="en-US" sz="1400" dirty="0">
                <a:solidFill>
                  <a:srgbClr val="000000"/>
                </a:solidFill>
                <a:latin typeface="Tahoma" panose="020B0604030504040204" pitchFamily="34" charset="0"/>
                <a:ea typeface="Tahoma" panose="020B0604030504040204" pitchFamily="34" charset="0"/>
              </a:rPr>
              <a:t>•	Transnet Freight Rail </a:t>
            </a:r>
          </a:p>
          <a:p>
            <a:pPr lvl="1" algn="l">
              <a:lnSpc>
                <a:spcPct val="150000"/>
              </a:lnSpc>
            </a:pPr>
            <a:r>
              <a:rPr lang="en-US" sz="1400" dirty="0">
                <a:solidFill>
                  <a:srgbClr val="000000"/>
                </a:solidFill>
                <a:latin typeface="Tahoma" panose="020B0604030504040204" pitchFamily="34" charset="0"/>
                <a:ea typeface="Tahoma" panose="020B0604030504040204" pitchFamily="34" charset="0"/>
              </a:rPr>
              <a:t>•	Transnet Engineering </a:t>
            </a:r>
          </a:p>
          <a:p>
            <a:pPr lvl="1" algn="l">
              <a:lnSpc>
                <a:spcPct val="150000"/>
              </a:lnSpc>
            </a:pPr>
            <a:r>
              <a:rPr lang="en-US" sz="1400" dirty="0">
                <a:solidFill>
                  <a:srgbClr val="000000"/>
                </a:solidFill>
                <a:latin typeface="Tahoma" panose="020B0604030504040204" pitchFamily="34" charset="0"/>
                <a:ea typeface="Tahoma" panose="020B0604030504040204" pitchFamily="34" charset="0"/>
              </a:rPr>
              <a:t>•	Transnet Port Terminals </a:t>
            </a:r>
          </a:p>
          <a:p>
            <a:pPr lvl="1" algn="l">
              <a:lnSpc>
                <a:spcPct val="150000"/>
              </a:lnSpc>
            </a:pPr>
            <a:r>
              <a:rPr lang="en-US" sz="1400" dirty="0">
                <a:solidFill>
                  <a:srgbClr val="000000"/>
                </a:solidFill>
                <a:latin typeface="Tahoma" panose="020B0604030504040204" pitchFamily="34" charset="0"/>
                <a:ea typeface="Tahoma" panose="020B0604030504040204" pitchFamily="34" charset="0"/>
              </a:rPr>
              <a:t>•	Transnet Pipelines</a:t>
            </a:r>
          </a:p>
          <a:p>
            <a:pPr lvl="1" algn="l">
              <a:lnSpc>
                <a:spcPct val="150000"/>
              </a:lnSpc>
            </a:pPr>
            <a:r>
              <a:rPr lang="en-US" sz="1400" dirty="0">
                <a:solidFill>
                  <a:srgbClr val="000000"/>
                </a:solidFill>
                <a:latin typeface="Tahoma" panose="020B0604030504040204" pitchFamily="34" charset="0"/>
                <a:ea typeface="Tahoma" panose="020B0604030504040204" pitchFamily="34" charset="0"/>
              </a:rPr>
              <a:t>•	Transnet Property</a:t>
            </a:r>
          </a:p>
          <a:p>
            <a:pPr lvl="1" algn="l">
              <a:lnSpc>
                <a:spcPct val="150000"/>
              </a:lnSpc>
            </a:pPr>
            <a:r>
              <a:rPr lang="en-US" sz="1400" dirty="0">
                <a:solidFill>
                  <a:srgbClr val="000000"/>
                </a:solidFill>
                <a:latin typeface="Tahoma" panose="020B0604030504040204" pitchFamily="34" charset="0"/>
                <a:ea typeface="Tahoma" panose="020B0604030504040204" pitchFamily="34" charset="0"/>
              </a:rPr>
              <a:t>•	Transnet Rail Infrastructure </a:t>
            </a:r>
          </a:p>
          <a:p>
            <a:pPr lvl="1" algn="l">
              <a:lnSpc>
                <a:spcPct val="150000"/>
              </a:lnSpc>
            </a:pPr>
            <a:r>
              <a:rPr lang="en-US" sz="1400" dirty="0">
                <a:solidFill>
                  <a:srgbClr val="000000"/>
                </a:solidFill>
                <a:latin typeface="Tahoma" panose="020B0604030504040204" pitchFamily="34" charset="0"/>
                <a:ea typeface="Tahoma" panose="020B0604030504040204" pitchFamily="34" charset="0"/>
              </a:rPr>
              <a:t>•	Transnet National Ports Authority.</a:t>
            </a:r>
          </a:p>
          <a:p>
            <a:pPr lvl="1" algn="l">
              <a:lnSpc>
                <a:spcPct val="150000"/>
              </a:lnSpc>
            </a:pPr>
            <a:endParaRPr lang="en-US" sz="1400" dirty="0">
              <a:solidFill>
                <a:srgbClr val="000000"/>
              </a:solidFill>
              <a:latin typeface="Tahoma" panose="020B0604030504040204" pitchFamily="34" charset="0"/>
              <a:ea typeface="Tahoma" panose="020B0604030504040204" pitchFamily="34" charset="0"/>
            </a:endParaRPr>
          </a:p>
          <a:p>
            <a:pPr algn="l">
              <a:lnSpc>
                <a:spcPct val="150000"/>
              </a:lnSpc>
            </a:pPr>
            <a:r>
              <a:rPr lang="en-US" sz="1400" b="1" u="sng" dirty="0">
                <a:solidFill>
                  <a:srgbClr val="000000"/>
                </a:solidFill>
                <a:latin typeface="Tahoma" panose="020B0604030504040204" pitchFamily="34" charset="0"/>
                <a:ea typeface="Tahoma" panose="020B0604030504040204" pitchFamily="34" charset="0"/>
              </a:rPr>
              <a:t>Allocation of work/Utilization of the panel for the Retained Executive Search with Talent Mapping</a:t>
            </a:r>
          </a:p>
          <a:p>
            <a:pPr algn="just"/>
            <a:r>
              <a:rPr lang="en-US" sz="1400" dirty="0">
                <a:solidFill>
                  <a:srgbClr val="000000"/>
                </a:solidFill>
                <a:latin typeface="Tahoma" panose="020B0604030504040204" pitchFamily="34" charset="0"/>
                <a:ea typeface="Tahoma" panose="020B0604030504040204" pitchFamily="34" charset="0"/>
              </a:rPr>
              <a:t>The Executive Search panel will work on a rotational allocation basis, whereby one specific agency will be allocated to work on a specific position or assignment.  Bidders will be evaluated on technical, price and specific goals and will be ranked accordingly. The rotation will be applied sequentially starting with the highest-ranking bidder, upholding the principles of fairness, transparency, and equitable access.</a:t>
            </a:r>
          </a:p>
          <a:p>
            <a:pPr algn="just"/>
            <a:endParaRPr lang="en-US" sz="1400" b="1" u="sng" dirty="0">
              <a:solidFill>
                <a:srgbClr val="000000"/>
              </a:solidFill>
              <a:latin typeface="Tahoma" panose="020B0604030504040204" pitchFamily="34" charset="0"/>
              <a:ea typeface="Tahoma" panose="020B0604030504040204" pitchFamily="34" charset="0"/>
            </a:endParaRPr>
          </a:p>
          <a:p>
            <a:pPr algn="l"/>
            <a:endParaRPr lang="en-US" sz="1400" b="1" i="0" u="sng" strike="noStrike" baseline="0" dirty="0">
              <a:solidFill>
                <a:srgbClr val="000000"/>
              </a:solidFill>
              <a:latin typeface="Tahoma" panose="020B0604030504040204" pitchFamily="34" charset="0"/>
              <a:ea typeface="Tahoma" panose="020B0604030504040204" pitchFamily="34" charset="0"/>
            </a:endParaRPr>
          </a:p>
        </p:txBody>
      </p:sp>
    </p:spTree>
    <p:extLst>
      <p:ext uri="{BB962C8B-B14F-4D97-AF65-F5344CB8AC3E}">
        <p14:creationId xmlns:p14="http://schemas.microsoft.com/office/powerpoint/2010/main" val="9679849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F7DE3B-B02E-8FF5-22F2-62BFC44F0F93}"/>
            </a:ext>
          </a:extLst>
        </p:cNvPr>
        <p:cNvGrpSpPr/>
        <p:nvPr/>
      </p:nvGrpSpPr>
      <p:grpSpPr>
        <a:xfrm>
          <a:off x="0" y="0"/>
          <a:ext cx="0" cy="0"/>
          <a:chOff x="0" y="0"/>
          <a:chExt cx="0" cy="0"/>
        </a:xfrm>
      </p:grpSpPr>
      <p:sp>
        <p:nvSpPr>
          <p:cNvPr id="29" name="Title 28">
            <a:extLst>
              <a:ext uri="{FF2B5EF4-FFF2-40B4-BE49-F238E27FC236}">
                <a16:creationId xmlns:a16="http://schemas.microsoft.com/office/drawing/2014/main" id="{31F4F4AF-62C4-C522-0F0F-1083F164E832}"/>
              </a:ext>
            </a:extLst>
          </p:cNvPr>
          <p:cNvSpPr>
            <a:spLocks noGrp="1"/>
          </p:cNvSpPr>
          <p:nvPr>
            <p:ph type="title"/>
          </p:nvPr>
        </p:nvSpPr>
        <p:spPr>
          <a:xfrm>
            <a:off x="204811" y="300445"/>
            <a:ext cx="11058934" cy="954107"/>
          </a:xfrm>
        </p:spPr>
        <p:txBody>
          <a:bodyPr wrap="square" anchor="ctr" anchorCtr="0">
            <a:spAutoFit/>
          </a:bodyPr>
          <a:lstStyle/>
          <a:p>
            <a:pPr algn="l"/>
            <a:r>
              <a:rPr lang="en-US" b="0" dirty="0">
                <a:solidFill>
                  <a:srgbClr val="C00000"/>
                </a:solidFill>
                <a:latin typeface="Apex New Bold" panose="02010600040501010103"/>
              </a:rPr>
              <a:t>6.1.2 PART B</a:t>
            </a:r>
            <a:r>
              <a:rPr lang="en-US" dirty="0">
                <a:solidFill>
                  <a:srgbClr val="C00000"/>
                </a:solidFill>
                <a:latin typeface="Apex New Bold" panose="02010600040501010103"/>
              </a:rPr>
              <a:t>: </a:t>
            </a:r>
            <a:r>
              <a:rPr lang="en-US" b="0" dirty="0">
                <a:solidFill>
                  <a:srgbClr val="C00000"/>
                </a:solidFill>
                <a:latin typeface="Apex New Bold" panose="02010600040501010103"/>
              </a:rPr>
              <a:t>Contingency recruitment of Persons with Disability service</a:t>
            </a:r>
            <a:br>
              <a:rPr lang="en-US" b="0" dirty="0">
                <a:solidFill>
                  <a:srgbClr val="C00000"/>
                </a:solidFill>
                <a:latin typeface="+mj-lt"/>
              </a:rPr>
            </a:br>
            <a:endParaRPr lang="en-US" b="0" dirty="0">
              <a:solidFill>
                <a:srgbClr val="C00000"/>
              </a:solidFill>
              <a:latin typeface="+mj-lt"/>
            </a:endParaRPr>
          </a:p>
        </p:txBody>
      </p:sp>
      <p:sp>
        <p:nvSpPr>
          <p:cNvPr id="30" name="Subtitle 29">
            <a:extLst>
              <a:ext uri="{FF2B5EF4-FFF2-40B4-BE49-F238E27FC236}">
                <a16:creationId xmlns:a16="http://schemas.microsoft.com/office/drawing/2014/main" id="{DE129C97-EBB1-E27F-8288-2F9F071411FA}"/>
              </a:ext>
            </a:extLst>
          </p:cNvPr>
          <p:cNvSpPr>
            <a:spLocks noGrp="1"/>
          </p:cNvSpPr>
          <p:nvPr>
            <p:ph type="subTitle" idx="1"/>
          </p:nvPr>
        </p:nvSpPr>
        <p:spPr>
          <a:xfrm>
            <a:off x="204810" y="826629"/>
            <a:ext cx="11581805" cy="5641671"/>
          </a:xfrm>
        </p:spPr>
        <p:txBody>
          <a:bodyPr/>
          <a:lstStyle/>
          <a:p>
            <a:pPr algn="l"/>
            <a:r>
              <a:rPr lang="en-US" sz="1400" dirty="0">
                <a:solidFill>
                  <a:srgbClr val="000000"/>
                </a:solidFill>
                <a:latin typeface="Tahoma" panose="020B0604030504040204" pitchFamily="34" charset="0"/>
                <a:ea typeface="Tahoma" panose="020B0604030504040204" pitchFamily="34" charset="0"/>
              </a:rPr>
              <a:t>The service provider shall support to the Transnet in overseeing the implementation of the Employment Equity plan specific to People living with Disabilities.</a:t>
            </a:r>
          </a:p>
          <a:p>
            <a:pPr algn="l"/>
            <a:r>
              <a:rPr lang="en-US" sz="1400" b="1" dirty="0">
                <a:solidFill>
                  <a:srgbClr val="000000"/>
                </a:solidFill>
                <a:latin typeface="Tahoma" panose="020B0604030504040204" pitchFamily="34" charset="0"/>
                <a:ea typeface="Tahoma" panose="020B0604030504040204" pitchFamily="34" charset="0"/>
              </a:rPr>
              <a:t>The talent search and acquisition process should include but not be limited to the following services:</a:t>
            </a:r>
          </a:p>
          <a:p>
            <a:pPr marL="342900" indent="-342900" algn="l">
              <a:lnSpc>
                <a:spcPct val="150000"/>
              </a:lnSpc>
              <a:buFont typeface="+mj-lt"/>
              <a:buAutoNum type="alphaLcParenR"/>
            </a:pPr>
            <a:r>
              <a:rPr lang="en-US" sz="1400" dirty="0">
                <a:solidFill>
                  <a:srgbClr val="000000"/>
                </a:solidFill>
                <a:latin typeface="Tahoma" panose="020B0604030504040204" pitchFamily="34" charset="0"/>
                <a:ea typeface="Tahoma" panose="020B0604030504040204" pitchFamily="34" charset="0"/>
              </a:rPr>
              <a:t>Initial contact and requirement gathering: Transnet reaches out to a contingency Service Provider with a job opening. The Service Provider will connect with the responsible People Management partner to understand the needs for the role.</a:t>
            </a:r>
          </a:p>
          <a:p>
            <a:pPr marL="342900" indent="-342900" algn="l">
              <a:buFont typeface="+mj-lt"/>
              <a:buAutoNum type="alphaLcParenR"/>
            </a:pPr>
            <a:r>
              <a:rPr lang="en-US" sz="1400" dirty="0">
                <a:solidFill>
                  <a:srgbClr val="000000"/>
                </a:solidFill>
                <a:latin typeface="Tahoma" panose="020B0604030504040204" pitchFamily="34" charset="0"/>
                <a:ea typeface="Tahoma" panose="020B0604030504040204" pitchFamily="34" charset="0"/>
              </a:rPr>
              <a:t>Sourcing: This involves searching through their databases, tapping into their networks, posting on job boards, and sometimes   </a:t>
            </a:r>
          </a:p>
          <a:p>
            <a:pPr marL="449679" lvl="1" algn="l"/>
            <a:r>
              <a:rPr lang="en-US" sz="1400" dirty="0">
                <a:solidFill>
                  <a:srgbClr val="000000"/>
                </a:solidFill>
                <a:latin typeface="Tahoma" panose="020B0604030504040204" pitchFamily="34" charset="0"/>
                <a:ea typeface="Tahoma" panose="020B0604030504040204" pitchFamily="34" charset="0"/>
              </a:rPr>
              <a:t>headhunting candidates from similar roles in other companies.</a:t>
            </a:r>
          </a:p>
          <a:p>
            <a:pPr marL="342900" indent="-342900" algn="l">
              <a:buFont typeface="+mj-lt"/>
              <a:buAutoNum type="alphaLcParenR"/>
            </a:pPr>
            <a:r>
              <a:rPr lang="en-US" sz="1400" dirty="0">
                <a:solidFill>
                  <a:srgbClr val="000000"/>
                </a:solidFill>
                <a:latin typeface="Tahoma" panose="020B0604030504040204" pitchFamily="34" charset="0"/>
                <a:ea typeface="Tahoma" panose="020B0604030504040204" pitchFamily="34" charset="0"/>
              </a:rPr>
              <a:t>Longlisting:  The service provider will perform the screening and selection of candidates, by decreasing the number of visibly under</a:t>
            </a:r>
          </a:p>
          <a:p>
            <a:pPr marL="449679" lvl="1" algn="l"/>
            <a:r>
              <a:rPr lang="en-US" sz="1400" dirty="0">
                <a:solidFill>
                  <a:srgbClr val="000000"/>
                </a:solidFill>
                <a:latin typeface="Tahoma" panose="020B0604030504040204" pitchFamily="34" charset="0"/>
                <a:ea typeface="Tahoma" panose="020B0604030504040204" pitchFamily="34" charset="0"/>
              </a:rPr>
              <a:t>qualified or overqualified job applicants.</a:t>
            </a:r>
          </a:p>
          <a:p>
            <a:pPr marL="342900" indent="-342900" algn="l">
              <a:buFont typeface="+mj-lt"/>
              <a:buAutoNum type="alphaLcParenR"/>
            </a:pPr>
            <a:r>
              <a:rPr lang="en-US" sz="1400" dirty="0">
                <a:solidFill>
                  <a:srgbClr val="000000"/>
                </a:solidFill>
                <a:latin typeface="Tahoma" panose="020B0604030504040204" pitchFamily="34" charset="0"/>
                <a:ea typeface="Tahoma" panose="020B0604030504040204" pitchFamily="34" charset="0"/>
              </a:rPr>
              <a:t>Shortlisting:   Suitably qualified candidate CVs to be sent to Transnet post briefing by service provider. Candidates shortlisted must be in</a:t>
            </a:r>
          </a:p>
          <a:p>
            <a:pPr marL="449679" lvl="1" algn="l"/>
            <a:r>
              <a:rPr lang="en-US" sz="1400" dirty="0">
                <a:solidFill>
                  <a:srgbClr val="000000"/>
                </a:solidFill>
                <a:latin typeface="Tahoma" panose="020B0604030504040204" pitchFamily="34" charset="0"/>
                <a:ea typeface="Tahoma" panose="020B0604030504040204" pitchFamily="34" charset="0"/>
              </a:rPr>
              <a:t>line with the minimum requirements of the job profile and within the salary budget specification.</a:t>
            </a:r>
          </a:p>
          <a:p>
            <a:pPr marL="342900" indent="-342900" algn="l">
              <a:buFont typeface="+mj-lt"/>
              <a:buAutoNum type="alphaLcParenR"/>
            </a:pPr>
            <a:r>
              <a:rPr lang="en-US" sz="1400" dirty="0">
                <a:solidFill>
                  <a:srgbClr val="000000"/>
                </a:solidFill>
                <a:latin typeface="Tahoma" panose="020B0604030504040204" pitchFamily="34" charset="0"/>
                <a:ea typeface="Tahoma" panose="020B0604030504040204" pitchFamily="34" charset="0"/>
              </a:rPr>
              <a:t>Interviews: Shortlisted candidates are invited for interviews by the service provider. The shortlisted candidates are then interviewed by the employer, often through multiple rounds that may include practical assessments or meetings with different stakeholders within the</a:t>
            </a:r>
          </a:p>
          <a:p>
            <a:pPr marL="449679" lvl="1" algn="l"/>
            <a:r>
              <a:rPr lang="en-US" sz="1400" dirty="0">
                <a:solidFill>
                  <a:srgbClr val="000000"/>
                </a:solidFill>
                <a:latin typeface="Tahoma" panose="020B0604030504040204" pitchFamily="34" charset="0"/>
                <a:ea typeface="Tahoma" panose="020B0604030504040204" pitchFamily="34" charset="0"/>
              </a:rPr>
              <a:t>company.</a:t>
            </a:r>
          </a:p>
          <a:p>
            <a:pPr algn="l"/>
            <a:endParaRPr lang="en-US" sz="1400" b="1" u="sng" dirty="0">
              <a:solidFill>
                <a:srgbClr val="000000"/>
              </a:solidFill>
              <a:latin typeface="Tahoma" panose="020B0604030504040204" pitchFamily="34" charset="0"/>
              <a:ea typeface="Tahoma" panose="020B0604030504040204" pitchFamily="34" charset="0"/>
            </a:endParaRPr>
          </a:p>
          <a:p>
            <a:pPr algn="l"/>
            <a:endParaRPr lang="en-US" sz="1400" b="1" i="0" u="sng" strike="noStrike" baseline="0" dirty="0">
              <a:solidFill>
                <a:srgbClr val="000000"/>
              </a:solidFill>
              <a:latin typeface="Tahoma" panose="020B0604030504040204" pitchFamily="34" charset="0"/>
              <a:ea typeface="Tahoma" panose="020B0604030504040204" pitchFamily="34" charset="0"/>
            </a:endParaRPr>
          </a:p>
        </p:txBody>
      </p:sp>
    </p:spTree>
    <p:extLst>
      <p:ext uri="{BB962C8B-B14F-4D97-AF65-F5344CB8AC3E}">
        <p14:creationId xmlns:p14="http://schemas.microsoft.com/office/powerpoint/2010/main" val="38380939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64B8B-84D0-949B-72B9-586AE2405A77}"/>
            </a:ext>
          </a:extLst>
        </p:cNvPr>
        <p:cNvGrpSpPr/>
        <p:nvPr/>
      </p:nvGrpSpPr>
      <p:grpSpPr>
        <a:xfrm>
          <a:off x="0" y="0"/>
          <a:ext cx="0" cy="0"/>
          <a:chOff x="0" y="0"/>
          <a:chExt cx="0" cy="0"/>
        </a:xfrm>
      </p:grpSpPr>
      <p:sp>
        <p:nvSpPr>
          <p:cNvPr id="29" name="Title 28">
            <a:extLst>
              <a:ext uri="{FF2B5EF4-FFF2-40B4-BE49-F238E27FC236}">
                <a16:creationId xmlns:a16="http://schemas.microsoft.com/office/drawing/2014/main" id="{58DF1845-67AC-1F74-DE50-8A6706BC3D35}"/>
              </a:ext>
            </a:extLst>
          </p:cNvPr>
          <p:cNvSpPr>
            <a:spLocks noGrp="1"/>
          </p:cNvSpPr>
          <p:nvPr>
            <p:ph type="title"/>
          </p:nvPr>
        </p:nvSpPr>
        <p:spPr>
          <a:xfrm>
            <a:off x="123530" y="-81529"/>
            <a:ext cx="10454734" cy="1384995"/>
          </a:xfrm>
        </p:spPr>
        <p:txBody>
          <a:bodyPr wrap="square" anchor="ctr" anchorCtr="0">
            <a:spAutoFit/>
          </a:bodyPr>
          <a:lstStyle/>
          <a:p>
            <a:pPr algn="l"/>
            <a:r>
              <a:rPr lang="en-US" b="0" dirty="0">
                <a:solidFill>
                  <a:srgbClr val="C00000"/>
                </a:solidFill>
                <a:latin typeface="Apex New Bold" panose="02010600040501010103"/>
              </a:rPr>
              <a:t>PART B: Contingency recruitment of Persons with Disability service cont..</a:t>
            </a:r>
            <a:br>
              <a:rPr lang="en-US" b="0" dirty="0">
                <a:solidFill>
                  <a:srgbClr val="C00000"/>
                </a:solidFill>
                <a:latin typeface="Apex New Bold" panose="02010600040501010103"/>
              </a:rPr>
            </a:br>
            <a:endParaRPr lang="en-US" b="0" dirty="0">
              <a:solidFill>
                <a:srgbClr val="C00000"/>
              </a:solidFill>
              <a:latin typeface="Apex New Bold" panose="02010600040501010103"/>
            </a:endParaRPr>
          </a:p>
        </p:txBody>
      </p:sp>
      <p:sp>
        <p:nvSpPr>
          <p:cNvPr id="30" name="Subtitle 29">
            <a:extLst>
              <a:ext uri="{FF2B5EF4-FFF2-40B4-BE49-F238E27FC236}">
                <a16:creationId xmlns:a16="http://schemas.microsoft.com/office/drawing/2014/main" id="{BE1953AD-7C12-ABB3-9224-A5E92F7E75E0}"/>
              </a:ext>
            </a:extLst>
          </p:cNvPr>
          <p:cNvSpPr>
            <a:spLocks noGrp="1"/>
          </p:cNvSpPr>
          <p:nvPr>
            <p:ph type="subTitle" idx="1"/>
          </p:nvPr>
        </p:nvSpPr>
        <p:spPr>
          <a:xfrm>
            <a:off x="123530" y="759125"/>
            <a:ext cx="11970817" cy="6219645"/>
          </a:xfrm>
        </p:spPr>
        <p:txBody>
          <a:bodyPr/>
          <a:lstStyle/>
          <a:p>
            <a:pPr marL="160517" indent="-342900" algn="l">
              <a:buFont typeface="Arial" pitchFamily="34" charset="0"/>
              <a:buAutoNum type="alphaLcParenR" startAt="6"/>
            </a:pPr>
            <a:r>
              <a:rPr lang="en-US" sz="1400" dirty="0">
                <a:solidFill>
                  <a:srgbClr val="000000"/>
                </a:solidFill>
                <a:latin typeface="Tahoma" panose="020B0604030504040204" pitchFamily="34" charset="0"/>
                <a:ea typeface="Tahoma" panose="020B0604030504040204" pitchFamily="34" charset="0"/>
              </a:rPr>
              <a:t>Psychometric assessments: The service provider will take full responsibility of coordinating and conducting competency and</a:t>
            </a:r>
          </a:p>
          <a:p>
            <a:pPr marL="449679" marR="361381" lvl="1" algn="l">
              <a:lnSpc>
                <a:spcPct val="165300"/>
              </a:lnSpc>
              <a:spcBef>
                <a:spcPts val="56"/>
              </a:spcBef>
              <a:spcAft>
                <a:spcPts val="341"/>
              </a:spcAft>
            </a:pPr>
            <a:r>
              <a:rPr lang="en-US" sz="1400" dirty="0">
                <a:solidFill>
                  <a:srgbClr val="000000"/>
                </a:solidFill>
                <a:latin typeface="Tahoma" panose="020B0604030504040204" pitchFamily="34" charset="0"/>
                <a:ea typeface="Tahoma" panose="020B0604030504040204" pitchFamily="34" charset="0"/>
                <a:cs typeface="Tahoma" panose="020B0604030504040204" pitchFamily="34" charset="0"/>
              </a:rPr>
              <a:t>the cost of which will be borne by the service provider. Psychometric assessment batteries to be used by the service provider must be   aligned to Transnet assessment </a:t>
            </a:r>
            <a:r>
              <a:rPr lang="en-US" sz="1400" dirty="0" err="1">
                <a:solidFill>
                  <a:srgbClr val="000000"/>
                </a:solidFill>
                <a:latin typeface="Tahoma" panose="020B0604030504040204" pitchFamily="34" charset="0"/>
                <a:ea typeface="Tahoma" panose="020B0604030504040204" pitchFamily="34" charset="0"/>
                <a:cs typeface="Tahoma" panose="020B0604030504040204" pitchFamily="34" charset="0"/>
              </a:rPr>
              <a:t>centre</a:t>
            </a:r>
            <a:r>
              <a:rPr lang="en-US" sz="1400" dirty="0">
                <a:solidFill>
                  <a:srgbClr val="000000"/>
                </a:solidFill>
                <a:latin typeface="Tahoma" panose="020B0604030504040204" pitchFamily="34" charset="0"/>
                <a:ea typeface="Tahoma" panose="020B0604030504040204" pitchFamily="34" charset="0"/>
                <a:cs typeface="Tahoma" panose="020B0604030504040204" pitchFamily="34" charset="0"/>
              </a:rPr>
              <a:t> requirements.</a:t>
            </a:r>
          </a:p>
          <a:p>
            <a:pPr marL="160517" indent="-342900" algn="l">
              <a:buAutoNum type="alphaLcParenR" startAt="7"/>
            </a:pPr>
            <a:r>
              <a:rPr lang="en-US" sz="1400" dirty="0">
                <a:solidFill>
                  <a:srgbClr val="000000"/>
                </a:solidFill>
                <a:latin typeface="Tahoma" panose="020B0604030504040204" pitchFamily="34" charset="0"/>
                <a:ea typeface="Tahoma" panose="020B0604030504040204" pitchFamily="34" charset="0"/>
              </a:rPr>
              <a:t>Background Checks: Conduct reference checks (Two reference checks from most recent employer(s)/managers and other), ID verification,</a:t>
            </a:r>
          </a:p>
          <a:p>
            <a:pPr marL="0" indent="0" algn="l"/>
            <a:r>
              <a:rPr lang="en-US" sz="1400" dirty="0">
                <a:solidFill>
                  <a:srgbClr val="000000"/>
                </a:solidFill>
                <a:latin typeface="Tahoma" panose="020B0604030504040204" pitchFamily="34" charset="0"/>
                <a:ea typeface="Tahoma" panose="020B0604030504040204" pitchFamily="34" charset="0"/>
              </a:rPr>
              <a:t>      credit (ITC) checks, qualification, and criminal verification checks. Candidates’ disclosure and declaration form must be completed by the</a:t>
            </a:r>
          </a:p>
          <a:p>
            <a:pPr marL="0" indent="0" algn="l"/>
            <a:r>
              <a:rPr lang="en-US" sz="1400" dirty="0">
                <a:solidFill>
                  <a:srgbClr val="000000"/>
                </a:solidFill>
                <a:latin typeface="Tahoma" panose="020B0604030504040204" pitchFamily="34" charset="0"/>
                <a:ea typeface="Tahoma" panose="020B0604030504040204" pitchFamily="34" charset="0"/>
              </a:rPr>
              <a:t>      candidate etc.</a:t>
            </a:r>
          </a:p>
          <a:p>
            <a:pPr marL="160517" indent="-342900" algn="l">
              <a:buAutoNum type="alphaLcParenR" startAt="8"/>
            </a:pPr>
            <a:r>
              <a:rPr lang="en-US" sz="1400" dirty="0">
                <a:solidFill>
                  <a:srgbClr val="000000"/>
                </a:solidFill>
                <a:latin typeface="Tahoma" panose="020B0604030504040204" pitchFamily="34" charset="0"/>
                <a:ea typeface="Tahoma" panose="020B0604030504040204" pitchFamily="34" charset="0"/>
              </a:rPr>
              <a:t>Offer: The service provider will extend the offer to the selected candidate by Transnet. They will also facilitate any negotiations,</a:t>
            </a:r>
          </a:p>
          <a:p>
            <a:pPr marL="0" indent="0" algn="l"/>
            <a:r>
              <a:rPr lang="en-US" sz="1400" dirty="0">
                <a:solidFill>
                  <a:srgbClr val="000000"/>
                </a:solidFill>
                <a:latin typeface="Tahoma" panose="020B0604030504040204" pitchFamily="34" charset="0"/>
                <a:ea typeface="Tahoma" panose="020B0604030504040204" pitchFamily="34" charset="0"/>
              </a:rPr>
              <a:t>     acceptance of the offer of employment and confirmation of commencement date.</a:t>
            </a:r>
          </a:p>
          <a:p>
            <a:pPr algn="l"/>
            <a:r>
              <a:rPr lang="en-US" sz="1400" b="1" dirty="0">
                <a:solidFill>
                  <a:srgbClr val="000000"/>
                </a:solidFill>
                <a:latin typeface="Tahoma" panose="020B0604030504040204" pitchFamily="34" charset="0"/>
                <a:ea typeface="Tahoma" panose="020B0604030504040204" pitchFamily="34" charset="0"/>
              </a:rPr>
              <a:t>Post Offer Acceptance – Candidate Pack</a:t>
            </a:r>
          </a:p>
          <a:p>
            <a:pPr algn="l">
              <a:lnSpc>
                <a:spcPct val="150000"/>
              </a:lnSpc>
            </a:pPr>
            <a:r>
              <a:rPr lang="en-US" sz="1400" dirty="0">
                <a:solidFill>
                  <a:srgbClr val="000000"/>
                </a:solidFill>
                <a:latin typeface="Tahoma" panose="020B0604030504040204" pitchFamily="34" charset="0"/>
                <a:ea typeface="Tahoma" panose="020B0604030504040204" pitchFamily="34" charset="0"/>
              </a:rPr>
              <a:t>Upon offer acceptance, the service provider to share the candidate’s placement pack digitally, which must contain the following:</a:t>
            </a:r>
          </a:p>
          <a:p>
            <a:pPr marL="285750" indent="-285750" algn="l">
              <a:lnSpc>
                <a:spcPct val="150000"/>
              </a:lnSpc>
              <a:buFont typeface="Arial" panose="020B0604020202020204" pitchFamily="34" charset="0"/>
              <a:buChar char="•"/>
            </a:pPr>
            <a:r>
              <a:rPr lang="en-US" sz="1400" dirty="0">
                <a:solidFill>
                  <a:srgbClr val="000000"/>
                </a:solidFill>
                <a:latin typeface="Tahoma" panose="020B0604030504040204" pitchFamily="34" charset="0"/>
                <a:ea typeface="Tahoma" panose="020B0604030504040204" pitchFamily="34" charset="0"/>
              </a:rPr>
              <a:t>CV with confirmation that employment gaps were verified with the candidate and candidate reasons for leaving confirmed by the candidate. </a:t>
            </a:r>
          </a:p>
          <a:p>
            <a:pPr marL="285750" indent="-285750" algn="l">
              <a:lnSpc>
                <a:spcPct val="150000"/>
              </a:lnSpc>
              <a:buFont typeface="Arial" panose="020B0604020202020204" pitchFamily="34" charset="0"/>
              <a:buChar char="•"/>
            </a:pPr>
            <a:r>
              <a:rPr lang="en-US" sz="1400" dirty="0">
                <a:solidFill>
                  <a:srgbClr val="000000"/>
                </a:solidFill>
                <a:latin typeface="Tahoma" panose="020B0604030504040204" pitchFamily="34" charset="0"/>
                <a:ea typeface="Tahoma" panose="020B0604030504040204" pitchFamily="34" charset="0"/>
              </a:rPr>
              <a:t>Conflict of interest declaration</a:t>
            </a:r>
          </a:p>
          <a:p>
            <a:pPr marL="285750" indent="-285750" algn="l">
              <a:lnSpc>
                <a:spcPct val="150000"/>
              </a:lnSpc>
              <a:buFont typeface="Arial" panose="020B0604020202020204" pitchFamily="34" charset="0"/>
              <a:buChar char="•"/>
            </a:pPr>
            <a:r>
              <a:rPr lang="en-US" sz="1400" dirty="0">
                <a:solidFill>
                  <a:srgbClr val="000000"/>
                </a:solidFill>
                <a:latin typeface="Tahoma" panose="020B0604030504040204" pitchFamily="34" charset="0"/>
                <a:ea typeface="Tahoma" panose="020B0604030504040204" pitchFamily="34" charset="0"/>
              </a:rPr>
              <a:t>Background / risk checks (pre-shortlisting and pre-candidate offer) report and Reference checks</a:t>
            </a:r>
          </a:p>
          <a:p>
            <a:pPr marL="285750" indent="-285750" algn="l">
              <a:lnSpc>
                <a:spcPct val="150000"/>
              </a:lnSpc>
              <a:buFont typeface="Arial" panose="020B0604020202020204" pitchFamily="34" charset="0"/>
              <a:buChar char="•"/>
            </a:pPr>
            <a:r>
              <a:rPr lang="en-US" sz="1400" dirty="0">
                <a:solidFill>
                  <a:srgbClr val="000000"/>
                </a:solidFill>
                <a:latin typeface="Tahoma" panose="020B0604030504040204" pitchFamily="34" charset="0"/>
                <a:ea typeface="Tahoma" panose="020B0604030504040204" pitchFamily="34" charset="0"/>
              </a:rPr>
              <a:t>Certified copies of qualifications</a:t>
            </a:r>
          </a:p>
          <a:p>
            <a:pPr marL="285750" indent="-285750" algn="l">
              <a:lnSpc>
                <a:spcPct val="150000"/>
              </a:lnSpc>
              <a:buFont typeface="Arial" panose="020B0604020202020204" pitchFamily="34" charset="0"/>
              <a:buChar char="•"/>
            </a:pPr>
            <a:r>
              <a:rPr lang="en-US" sz="1400" dirty="0">
                <a:solidFill>
                  <a:srgbClr val="000000"/>
                </a:solidFill>
                <a:latin typeface="Tahoma" panose="020B0604030504040204" pitchFamily="34" charset="0"/>
                <a:ea typeface="Tahoma" panose="020B0604030504040204" pitchFamily="34" charset="0"/>
              </a:rPr>
              <a:t>Certified ID Copy, Certified ID Copy</a:t>
            </a:r>
          </a:p>
          <a:p>
            <a:pPr marL="285750" indent="-285750" algn="l">
              <a:lnSpc>
                <a:spcPct val="150000"/>
              </a:lnSpc>
              <a:buFont typeface="Arial" panose="020B0604020202020204" pitchFamily="34" charset="0"/>
              <a:buChar char="•"/>
            </a:pPr>
            <a:r>
              <a:rPr lang="en-US" sz="1400" dirty="0">
                <a:solidFill>
                  <a:srgbClr val="000000"/>
                </a:solidFill>
                <a:latin typeface="Tahoma" panose="020B0604030504040204" pitchFamily="34" charset="0"/>
                <a:ea typeface="Tahoma" panose="020B0604030504040204" pitchFamily="34" charset="0"/>
              </a:rPr>
              <a:t>Disability declaration documentations</a:t>
            </a:r>
          </a:p>
          <a:p>
            <a:pPr marL="0" indent="0" algn="l">
              <a:lnSpc>
                <a:spcPct val="150000"/>
              </a:lnSpc>
            </a:pPr>
            <a:endParaRPr lang="en-US" sz="1400" dirty="0">
              <a:solidFill>
                <a:srgbClr val="000000"/>
              </a:solidFill>
              <a:latin typeface="Tahoma" panose="020B0604030504040204" pitchFamily="34" charset="0"/>
              <a:ea typeface="Tahoma" panose="020B0604030504040204" pitchFamily="34" charset="0"/>
            </a:endParaRPr>
          </a:p>
          <a:p>
            <a:pPr marL="285750" indent="-285750" algn="l">
              <a:lnSpc>
                <a:spcPct val="150000"/>
              </a:lnSpc>
              <a:buFont typeface="Arial" panose="020B0604020202020204" pitchFamily="34" charset="0"/>
              <a:buChar char="•"/>
            </a:pPr>
            <a:endParaRPr lang="en-US" sz="1400" dirty="0">
              <a:solidFill>
                <a:srgbClr val="000000"/>
              </a:solidFill>
              <a:latin typeface="Tahoma" panose="020B0604030504040204" pitchFamily="34" charset="0"/>
              <a:ea typeface="Tahoma" panose="020B0604030504040204" pitchFamily="34" charset="0"/>
            </a:endParaRPr>
          </a:p>
          <a:p>
            <a:pPr marL="285750" indent="-285750" algn="l">
              <a:lnSpc>
                <a:spcPct val="150000"/>
              </a:lnSpc>
              <a:buFont typeface="Arial" panose="020B0604020202020204" pitchFamily="34" charset="0"/>
              <a:buChar char="•"/>
            </a:pPr>
            <a:r>
              <a:rPr lang="en-US" sz="1400" dirty="0">
                <a:solidFill>
                  <a:srgbClr val="000000"/>
                </a:solidFill>
                <a:latin typeface="Tahoma" panose="020B0604030504040204" pitchFamily="34" charset="0"/>
                <a:ea typeface="Tahoma" panose="020B0604030504040204" pitchFamily="34" charset="0"/>
              </a:rPr>
              <a:t>Disability declaration documentations</a:t>
            </a:r>
          </a:p>
          <a:p>
            <a:pPr algn="l"/>
            <a:endParaRPr lang="en-US" sz="1400" b="1" u="sng" dirty="0">
              <a:solidFill>
                <a:srgbClr val="000000"/>
              </a:solidFill>
              <a:latin typeface="Tahoma" panose="020B0604030504040204" pitchFamily="34" charset="0"/>
              <a:ea typeface="Tahoma" panose="020B0604030504040204" pitchFamily="34" charset="0"/>
            </a:endParaRPr>
          </a:p>
          <a:p>
            <a:pPr algn="l"/>
            <a:endParaRPr lang="en-US" sz="1400" b="1" i="0" u="sng" strike="noStrike" baseline="0" dirty="0">
              <a:solidFill>
                <a:srgbClr val="000000"/>
              </a:solidFill>
              <a:latin typeface="Tahoma" panose="020B0604030504040204" pitchFamily="34" charset="0"/>
              <a:ea typeface="Tahoma" panose="020B0604030504040204" pitchFamily="34" charset="0"/>
            </a:endParaRPr>
          </a:p>
        </p:txBody>
      </p:sp>
    </p:spTree>
    <p:extLst>
      <p:ext uri="{BB962C8B-B14F-4D97-AF65-F5344CB8AC3E}">
        <p14:creationId xmlns:p14="http://schemas.microsoft.com/office/powerpoint/2010/main" val="21959470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7A259-4E6A-CB4D-9C34-4D98AEA8C662}"/>
            </a:ext>
          </a:extLst>
        </p:cNvPr>
        <p:cNvGrpSpPr/>
        <p:nvPr/>
      </p:nvGrpSpPr>
      <p:grpSpPr>
        <a:xfrm>
          <a:off x="0" y="0"/>
          <a:ext cx="0" cy="0"/>
          <a:chOff x="0" y="0"/>
          <a:chExt cx="0" cy="0"/>
        </a:xfrm>
      </p:grpSpPr>
      <p:sp>
        <p:nvSpPr>
          <p:cNvPr id="29" name="Title 28">
            <a:extLst>
              <a:ext uri="{FF2B5EF4-FFF2-40B4-BE49-F238E27FC236}">
                <a16:creationId xmlns:a16="http://schemas.microsoft.com/office/drawing/2014/main" id="{F22BF843-F206-B46E-DC5E-7CE38C74D49B}"/>
              </a:ext>
            </a:extLst>
          </p:cNvPr>
          <p:cNvSpPr>
            <a:spLocks noGrp="1"/>
          </p:cNvSpPr>
          <p:nvPr>
            <p:ph type="title"/>
          </p:nvPr>
        </p:nvSpPr>
        <p:spPr>
          <a:xfrm>
            <a:off x="123530" y="-81529"/>
            <a:ext cx="10454734" cy="1384995"/>
          </a:xfrm>
        </p:spPr>
        <p:txBody>
          <a:bodyPr wrap="square" anchor="ctr" anchorCtr="0">
            <a:spAutoFit/>
          </a:bodyPr>
          <a:lstStyle/>
          <a:p>
            <a:pPr algn="l"/>
            <a:r>
              <a:rPr lang="en-US" b="0" dirty="0">
                <a:solidFill>
                  <a:srgbClr val="C00000"/>
                </a:solidFill>
                <a:latin typeface="Apex New Bold" panose="02010600040501010103"/>
              </a:rPr>
              <a:t>PART B: Contingency recruitment of Persons with Disability service cont..</a:t>
            </a:r>
            <a:br>
              <a:rPr lang="en-US" b="0" dirty="0">
                <a:solidFill>
                  <a:srgbClr val="C00000"/>
                </a:solidFill>
                <a:latin typeface="Apex New Bold" panose="02010600040501010103"/>
              </a:rPr>
            </a:br>
            <a:endParaRPr lang="en-US" b="0" dirty="0">
              <a:solidFill>
                <a:srgbClr val="C00000"/>
              </a:solidFill>
              <a:latin typeface="Apex New Bold" panose="02010600040501010103"/>
            </a:endParaRPr>
          </a:p>
        </p:txBody>
      </p:sp>
      <p:sp>
        <p:nvSpPr>
          <p:cNvPr id="30" name="Subtitle 29">
            <a:extLst>
              <a:ext uri="{FF2B5EF4-FFF2-40B4-BE49-F238E27FC236}">
                <a16:creationId xmlns:a16="http://schemas.microsoft.com/office/drawing/2014/main" id="{6FA0813C-21F5-2E83-859F-10E19FB0F985}"/>
              </a:ext>
            </a:extLst>
          </p:cNvPr>
          <p:cNvSpPr>
            <a:spLocks noGrp="1"/>
          </p:cNvSpPr>
          <p:nvPr>
            <p:ph type="subTitle" idx="1"/>
          </p:nvPr>
        </p:nvSpPr>
        <p:spPr>
          <a:xfrm>
            <a:off x="123530" y="759125"/>
            <a:ext cx="11970817" cy="6219645"/>
          </a:xfrm>
        </p:spPr>
        <p:txBody>
          <a:bodyPr/>
          <a:lstStyle/>
          <a:p>
            <a:pPr marL="0" indent="0" algn="l">
              <a:lnSpc>
                <a:spcPct val="150000"/>
              </a:lnSpc>
            </a:pPr>
            <a:endParaRPr lang="en-US" sz="1400" dirty="0">
              <a:solidFill>
                <a:srgbClr val="000000"/>
              </a:solidFill>
              <a:latin typeface="Tahoma" panose="020B0604030504040204" pitchFamily="34" charset="0"/>
              <a:ea typeface="Tahoma" panose="020B0604030504040204" pitchFamily="34" charset="0"/>
            </a:endParaRPr>
          </a:p>
          <a:p>
            <a:pPr marL="0" indent="0" algn="l">
              <a:lnSpc>
                <a:spcPct val="150000"/>
              </a:lnSpc>
            </a:pPr>
            <a:r>
              <a:rPr lang="en-US" sz="1400" b="1" u="sng" dirty="0">
                <a:solidFill>
                  <a:srgbClr val="000000"/>
                </a:solidFill>
                <a:latin typeface="Tahoma" panose="020B0604030504040204" pitchFamily="34" charset="0"/>
                <a:ea typeface="Tahoma" panose="020B0604030504040204" pitchFamily="34" charset="0"/>
              </a:rPr>
              <a:t>Allocation of work/Utilization of the panel for PWD</a:t>
            </a:r>
          </a:p>
          <a:p>
            <a:pPr marL="0" indent="0" algn="l">
              <a:lnSpc>
                <a:spcPct val="150000"/>
              </a:lnSpc>
            </a:pPr>
            <a:r>
              <a:rPr lang="en-US" sz="1400" dirty="0">
                <a:solidFill>
                  <a:srgbClr val="000000"/>
                </a:solidFill>
                <a:latin typeface="Tahoma" panose="020B0604030504040204" pitchFamily="34" charset="0"/>
                <a:ea typeface="Tahoma" panose="020B0604030504040204" pitchFamily="34" charset="0"/>
              </a:rPr>
              <a:t>The panel for Persons with Disability will work on contingency recruitment approach whereby all contracted services providers (top 5) will be given an opportunity to work on and compete for the assignment; the job specification and brief will be shared with all five (5) contracted service providers, and the agency that successfully places a candidate is the one that charges/claim agency placement fee at the end when their candidate’s appointment is successfully completed.</a:t>
            </a:r>
          </a:p>
          <a:p>
            <a:pPr marL="285750" indent="-285750" algn="l">
              <a:lnSpc>
                <a:spcPct val="150000"/>
              </a:lnSpc>
              <a:buFont typeface="Arial" panose="020B0604020202020204" pitchFamily="34" charset="0"/>
              <a:buChar char="•"/>
            </a:pPr>
            <a:endParaRPr lang="en-US" sz="1400" dirty="0">
              <a:solidFill>
                <a:srgbClr val="000000"/>
              </a:solidFill>
              <a:latin typeface="Tahoma" panose="020B0604030504040204" pitchFamily="34" charset="0"/>
              <a:ea typeface="Tahoma" panose="020B0604030504040204" pitchFamily="34" charset="0"/>
            </a:endParaRPr>
          </a:p>
          <a:p>
            <a:pPr algn="l"/>
            <a:endParaRPr lang="en-US" sz="1400" b="1" u="sng" dirty="0">
              <a:solidFill>
                <a:srgbClr val="000000"/>
              </a:solidFill>
              <a:latin typeface="Tahoma" panose="020B0604030504040204" pitchFamily="34" charset="0"/>
              <a:ea typeface="Tahoma" panose="020B0604030504040204" pitchFamily="34" charset="0"/>
            </a:endParaRPr>
          </a:p>
          <a:p>
            <a:pPr algn="l"/>
            <a:endParaRPr lang="en-US" sz="1400" b="1" i="0" u="sng" strike="noStrike" baseline="0" dirty="0">
              <a:solidFill>
                <a:srgbClr val="000000"/>
              </a:solidFill>
              <a:latin typeface="Tahoma" panose="020B0604030504040204" pitchFamily="34" charset="0"/>
              <a:ea typeface="Tahoma" panose="020B0604030504040204" pitchFamily="34" charset="0"/>
            </a:endParaRPr>
          </a:p>
        </p:txBody>
      </p:sp>
    </p:spTree>
    <p:extLst>
      <p:ext uri="{BB962C8B-B14F-4D97-AF65-F5344CB8AC3E}">
        <p14:creationId xmlns:p14="http://schemas.microsoft.com/office/powerpoint/2010/main" val="34834289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B46D53-136C-381E-6AAD-87EF0575947A}"/>
            </a:ext>
          </a:extLst>
        </p:cNvPr>
        <p:cNvGrpSpPr/>
        <p:nvPr/>
      </p:nvGrpSpPr>
      <p:grpSpPr>
        <a:xfrm>
          <a:off x="0" y="0"/>
          <a:ext cx="0" cy="0"/>
          <a:chOff x="0" y="0"/>
          <a:chExt cx="0" cy="0"/>
        </a:xfrm>
      </p:grpSpPr>
      <p:sp>
        <p:nvSpPr>
          <p:cNvPr id="29" name="Title 28">
            <a:extLst>
              <a:ext uri="{FF2B5EF4-FFF2-40B4-BE49-F238E27FC236}">
                <a16:creationId xmlns:a16="http://schemas.microsoft.com/office/drawing/2014/main" id="{4DFC1176-C460-3309-838C-1D2D750F19A2}"/>
              </a:ext>
            </a:extLst>
          </p:cNvPr>
          <p:cNvSpPr>
            <a:spLocks noGrp="1"/>
          </p:cNvSpPr>
          <p:nvPr>
            <p:ph type="title"/>
          </p:nvPr>
        </p:nvSpPr>
        <p:spPr>
          <a:xfrm>
            <a:off x="204811" y="265697"/>
            <a:ext cx="9735139" cy="864852"/>
          </a:xfrm>
        </p:spPr>
        <p:txBody>
          <a:bodyPr wrap="square" anchor="ctr" anchorCtr="0">
            <a:spAutoFit/>
          </a:bodyPr>
          <a:lstStyle/>
          <a:p>
            <a:pPr algn="l"/>
            <a:r>
              <a:rPr lang="en-US" b="0" dirty="0">
                <a:solidFill>
                  <a:srgbClr val="C00000"/>
                </a:solidFill>
                <a:latin typeface="Apex New Bold" panose="02010600040501010103"/>
              </a:rPr>
              <a:t>6.1.3 Part C: Fixed-term Contractors</a:t>
            </a:r>
            <a:br>
              <a:rPr lang="en-US" sz="2220" b="0" dirty="0">
                <a:solidFill>
                  <a:srgbClr val="C00000"/>
                </a:solidFill>
                <a:latin typeface="+mj-lt"/>
              </a:rPr>
            </a:br>
            <a:endParaRPr lang="en-US" sz="2220" b="0" dirty="0">
              <a:solidFill>
                <a:srgbClr val="C00000"/>
              </a:solidFill>
              <a:latin typeface="+mj-lt"/>
            </a:endParaRPr>
          </a:p>
        </p:txBody>
      </p:sp>
      <p:sp>
        <p:nvSpPr>
          <p:cNvPr id="30" name="Subtitle 29">
            <a:extLst>
              <a:ext uri="{FF2B5EF4-FFF2-40B4-BE49-F238E27FC236}">
                <a16:creationId xmlns:a16="http://schemas.microsoft.com/office/drawing/2014/main" id="{B49F1FF4-E21B-1028-4F71-2FD09D610C0E}"/>
              </a:ext>
            </a:extLst>
          </p:cNvPr>
          <p:cNvSpPr>
            <a:spLocks noGrp="1"/>
          </p:cNvSpPr>
          <p:nvPr>
            <p:ph type="subTitle" idx="1"/>
          </p:nvPr>
        </p:nvSpPr>
        <p:spPr>
          <a:xfrm>
            <a:off x="204811" y="826629"/>
            <a:ext cx="10694837" cy="5641671"/>
          </a:xfrm>
        </p:spPr>
        <p:txBody>
          <a:bodyPr/>
          <a:lstStyle/>
          <a:p>
            <a:pPr algn="l"/>
            <a:r>
              <a:rPr lang="en-US" sz="1400" dirty="0">
                <a:solidFill>
                  <a:srgbClr val="000000"/>
                </a:solidFill>
                <a:latin typeface="Tahoma" panose="020B0604030504040204" pitchFamily="34" charset="0"/>
                <a:ea typeface="Tahoma" panose="020B0604030504040204" pitchFamily="34" charset="0"/>
              </a:rPr>
              <a:t>Transnet require a competent and experienced Service Provider to provide fixed-term contractor candidates on an “as and when required” basis across its Operating Divisions to assist Transnet manage fluctuating workforce.</a:t>
            </a:r>
          </a:p>
          <a:p>
            <a:pPr algn="l"/>
            <a:endParaRPr lang="en-US" sz="1400" dirty="0">
              <a:solidFill>
                <a:srgbClr val="000000"/>
              </a:solidFill>
              <a:latin typeface="Tahoma" panose="020B0604030504040204" pitchFamily="34" charset="0"/>
              <a:ea typeface="Tahoma" panose="020B0604030504040204" pitchFamily="34" charset="0"/>
            </a:endParaRPr>
          </a:p>
          <a:p>
            <a:pPr algn="l"/>
            <a:r>
              <a:rPr lang="en-US" sz="1400" dirty="0">
                <a:solidFill>
                  <a:srgbClr val="000000"/>
                </a:solidFill>
                <a:latin typeface="Tahoma" panose="020B0604030504040204" pitchFamily="34" charset="0"/>
                <a:ea typeface="Tahoma" panose="020B0604030504040204" pitchFamily="34" charset="0"/>
              </a:rPr>
              <a:t>Transnet aims to attract good quality candidates to fill Critical Workforce Segments (CWS) positions and improve the speed of the recruitment process. The use of a well-established, experienced recruitment partner, who have access to a readily available pool of diverse talent is critical in support of the sustainability and growth of Transnet.</a:t>
            </a:r>
          </a:p>
          <a:p>
            <a:pPr algn="l"/>
            <a:endParaRPr lang="en-US" sz="1400" dirty="0">
              <a:solidFill>
                <a:srgbClr val="000000"/>
              </a:solidFill>
              <a:latin typeface="Tahoma" panose="020B0604030504040204" pitchFamily="34" charset="0"/>
              <a:ea typeface="Tahoma" panose="020B0604030504040204" pitchFamily="34" charset="0"/>
            </a:endParaRPr>
          </a:p>
          <a:p>
            <a:pPr algn="l"/>
            <a:r>
              <a:rPr lang="en-US" sz="1400" b="1" dirty="0">
                <a:solidFill>
                  <a:srgbClr val="000000"/>
                </a:solidFill>
                <a:latin typeface="Tahoma" panose="020B0604030504040204" pitchFamily="34" charset="0"/>
                <a:ea typeface="Tahoma" panose="020B0604030504040204" pitchFamily="34" charset="0"/>
              </a:rPr>
              <a:t>3.3.1 The talent search and acquisition process should include but not be limited to the following services:</a:t>
            </a:r>
          </a:p>
          <a:p>
            <a:pPr marL="160517" indent="-342900" algn="l">
              <a:buFont typeface="+mj-lt"/>
              <a:buAutoNum type="alphaLcParenR"/>
            </a:pPr>
            <a:r>
              <a:rPr lang="en-US" sz="1400" b="1" dirty="0">
                <a:solidFill>
                  <a:srgbClr val="000000"/>
                </a:solidFill>
                <a:latin typeface="Tahoma" panose="020B0604030504040204" pitchFamily="34" charset="0"/>
                <a:ea typeface="Tahoma" panose="020B0604030504040204" pitchFamily="34" charset="0"/>
              </a:rPr>
              <a:t>Kick-off call: </a:t>
            </a:r>
            <a:r>
              <a:rPr lang="en-US" sz="1400" dirty="0">
                <a:solidFill>
                  <a:srgbClr val="000000"/>
                </a:solidFill>
                <a:latin typeface="Tahoma" panose="020B0604030504040204" pitchFamily="34" charset="0"/>
                <a:ea typeface="Tahoma" panose="020B0604030504040204" pitchFamily="34" charset="0"/>
              </a:rPr>
              <a:t>The service provider will connect with the responsible People Management partner to understand the needs for the role.</a:t>
            </a:r>
          </a:p>
          <a:p>
            <a:pPr marL="160517" indent="-342900" algn="l">
              <a:buFont typeface="+mj-lt"/>
              <a:buAutoNum type="alphaLcParenR"/>
            </a:pPr>
            <a:r>
              <a:rPr lang="en-US" sz="1400" b="1" dirty="0">
                <a:solidFill>
                  <a:srgbClr val="000000"/>
                </a:solidFill>
                <a:latin typeface="Tahoma" panose="020B0604030504040204" pitchFamily="34" charset="0"/>
                <a:ea typeface="Tahoma" panose="020B0604030504040204" pitchFamily="34" charset="0"/>
              </a:rPr>
              <a:t>Sourcing: </a:t>
            </a:r>
            <a:r>
              <a:rPr lang="en-US" sz="1400" dirty="0">
                <a:solidFill>
                  <a:srgbClr val="000000"/>
                </a:solidFill>
                <a:latin typeface="Tahoma" panose="020B0604030504040204" pitchFamily="34" charset="0"/>
                <a:ea typeface="Tahoma" panose="020B0604030504040204" pitchFamily="34" charset="0"/>
              </a:rPr>
              <a:t>It would be important that service providers assist Transnet in increasing the success rate of the selection process, by reviewing the number of visibly under-qualified or overqualified job applicants.  This involves searching through their databases, tapping into their networks, posting on job boards, and sometimes headhunting candidates from similar roles in other companies. </a:t>
            </a:r>
          </a:p>
          <a:p>
            <a:pPr algn="l"/>
            <a:endParaRPr lang="en-US" sz="1400" b="1" u="sng" dirty="0">
              <a:solidFill>
                <a:srgbClr val="000000"/>
              </a:solidFill>
              <a:latin typeface="Tahoma" panose="020B0604030504040204" pitchFamily="34" charset="0"/>
              <a:ea typeface="Tahoma" panose="020B0604030504040204" pitchFamily="34" charset="0"/>
            </a:endParaRPr>
          </a:p>
          <a:p>
            <a:pPr algn="l"/>
            <a:endParaRPr lang="en-US" sz="1400" b="1" i="0" u="sng" strike="noStrike" baseline="0" dirty="0">
              <a:solidFill>
                <a:srgbClr val="000000"/>
              </a:solidFill>
              <a:latin typeface="Tahoma" panose="020B0604030504040204" pitchFamily="34" charset="0"/>
              <a:ea typeface="Tahoma" panose="020B0604030504040204" pitchFamily="34" charset="0"/>
            </a:endParaRPr>
          </a:p>
        </p:txBody>
      </p:sp>
    </p:spTree>
    <p:extLst>
      <p:ext uri="{BB962C8B-B14F-4D97-AF65-F5344CB8AC3E}">
        <p14:creationId xmlns:p14="http://schemas.microsoft.com/office/powerpoint/2010/main" val="5600962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E0A5C-0949-8188-4A4C-A6561FA178D7}"/>
            </a:ext>
          </a:extLst>
        </p:cNvPr>
        <p:cNvGrpSpPr/>
        <p:nvPr/>
      </p:nvGrpSpPr>
      <p:grpSpPr>
        <a:xfrm>
          <a:off x="0" y="0"/>
          <a:ext cx="0" cy="0"/>
          <a:chOff x="0" y="0"/>
          <a:chExt cx="0" cy="0"/>
        </a:xfrm>
      </p:grpSpPr>
      <p:sp>
        <p:nvSpPr>
          <p:cNvPr id="29" name="Title 28">
            <a:extLst>
              <a:ext uri="{FF2B5EF4-FFF2-40B4-BE49-F238E27FC236}">
                <a16:creationId xmlns:a16="http://schemas.microsoft.com/office/drawing/2014/main" id="{E0126EE5-85EB-54D5-EE64-398DECD22C49}"/>
              </a:ext>
            </a:extLst>
          </p:cNvPr>
          <p:cNvSpPr>
            <a:spLocks noGrp="1"/>
          </p:cNvSpPr>
          <p:nvPr>
            <p:ph type="title"/>
          </p:nvPr>
        </p:nvSpPr>
        <p:spPr>
          <a:xfrm>
            <a:off x="302941" y="345073"/>
            <a:ext cx="8211139" cy="523220"/>
          </a:xfrm>
        </p:spPr>
        <p:txBody>
          <a:bodyPr wrap="square" anchor="ctr" anchorCtr="0">
            <a:spAutoFit/>
          </a:bodyPr>
          <a:lstStyle/>
          <a:p>
            <a:pPr algn="l"/>
            <a:r>
              <a:rPr lang="en-US" b="0" dirty="0">
                <a:solidFill>
                  <a:srgbClr val="C00000"/>
                </a:solidFill>
                <a:latin typeface="Apex New Bold" panose="02010600040501010103"/>
              </a:rPr>
              <a:t>Part C: Fixed-term Contractors cont..</a:t>
            </a:r>
          </a:p>
        </p:txBody>
      </p:sp>
      <p:sp>
        <p:nvSpPr>
          <p:cNvPr id="30" name="Subtitle 29">
            <a:extLst>
              <a:ext uri="{FF2B5EF4-FFF2-40B4-BE49-F238E27FC236}">
                <a16:creationId xmlns:a16="http://schemas.microsoft.com/office/drawing/2014/main" id="{9F72C0C4-9352-1D78-5365-8A011DE17A1E}"/>
              </a:ext>
            </a:extLst>
          </p:cNvPr>
          <p:cNvSpPr>
            <a:spLocks noGrp="1"/>
          </p:cNvSpPr>
          <p:nvPr>
            <p:ph type="subTitle" idx="1"/>
          </p:nvPr>
        </p:nvSpPr>
        <p:spPr>
          <a:xfrm>
            <a:off x="302941" y="1180458"/>
            <a:ext cx="10594253" cy="5641671"/>
          </a:xfrm>
        </p:spPr>
        <p:txBody>
          <a:bodyPr/>
          <a:lstStyle/>
          <a:p>
            <a:pPr marL="342900" lvl="0" indent="-342900" algn="just">
              <a:lnSpc>
                <a:spcPct val="150000"/>
              </a:lnSpc>
              <a:buSzPts val="1000"/>
              <a:buFont typeface="+mj-lt"/>
              <a:buAutoNum type="alphaLcParenR"/>
              <a:tabLst>
                <a:tab pos="571500" algn="l"/>
              </a:tabLst>
            </a:pPr>
            <a:r>
              <a:rPr lang="en-US" sz="1400" b="1" dirty="0">
                <a:solidFill>
                  <a:srgbClr val="202122"/>
                </a:solidFill>
                <a:effectLst/>
                <a:latin typeface="+mj-lt"/>
                <a:ea typeface="Times New Roman" panose="02020603050405020304" pitchFamily="18" charset="0"/>
                <a:cs typeface="Times New Roman" panose="02020603050405020304" pitchFamily="18" charset="0"/>
              </a:rPr>
              <a:t>Longlisting</a:t>
            </a:r>
            <a:r>
              <a:rPr lang="en-US" sz="1400" dirty="0">
                <a:solidFill>
                  <a:srgbClr val="202122"/>
                </a:solidFill>
                <a:effectLst/>
                <a:latin typeface="+mj-lt"/>
                <a:ea typeface="Times New Roman" panose="02020603050405020304" pitchFamily="18" charset="0"/>
                <a:cs typeface="Times New Roman" panose="02020603050405020304" pitchFamily="18" charset="0"/>
              </a:rPr>
              <a:t>:  </a:t>
            </a:r>
            <a:r>
              <a:rPr lang="en-ZA" sz="1400" dirty="0">
                <a:solidFill>
                  <a:srgbClr val="202122"/>
                </a:solidFill>
                <a:effectLst/>
                <a:latin typeface="+mj-lt"/>
                <a:ea typeface="Calibri" panose="020F0502020204030204" pitchFamily="34" charset="0"/>
                <a:cs typeface="Times New Roman" panose="02020603050405020304" pitchFamily="18" charset="0"/>
              </a:rPr>
              <a:t>the service provider</a:t>
            </a:r>
            <a:r>
              <a:rPr lang="en-US" sz="1400" dirty="0">
                <a:solidFill>
                  <a:srgbClr val="000000"/>
                </a:solidFill>
                <a:effectLst/>
                <a:latin typeface="+mj-lt"/>
                <a:ea typeface="Times New Roman" panose="02020603050405020304" pitchFamily="18" charset="0"/>
                <a:cs typeface="Times New Roman" panose="02020603050405020304" pitchFamily="18" charset="0"/>
              </a:rPr>
              <a:t> will perform </a:t>
            </a:r>
            <a:r>
              <a:rPr lang="en-US" sz="1400" dirty="0">
                <a:solidFill>
                  <a:schemeClr val="tx1"/>
                </a:solidFill>
                <a:effectLst/>
                <a:latin typeface="+mj-lt"/>
                <a:ea typeface="Times New Roman" panose="02020603050405020304" pitchFamily="18" charset="0"/>
                <a:cs typeface="Times New Roman" panose="02020603050405020304" pitchFamily="18" charset="0"/>
              </a:rPr>
              <a:t>the screening and selection </a:t>
            </a:r>
            <a:r>
              <a:rPr lang="en-US" sz="1400" dirty="0">
                <a:solidFill>
                  <a:srgbClr val="202122"/>
                </a:solidFill>
                <a:effectLst/>
                <a:latin typeface="+mj-lt"/>
                <a:ea typeface="Times New Roman" panose="02020603050405020304" pitchFamily="18" charset="0"/>
                <a:cs typeface="Times New Roman" panose="02020603050405020304" pitchFamily="18" charset="0"/>
              </a:rPr>
              <a:t>of candidates</a:t>
            </a:r>
            <a:r>
              <a:rPr lang="en-ZA" sz="1400" dirty="0">
                <a:solidFill>
                  <a:srgbClr val="000000"/>
                </a:solidFill>
                <a:effectLst/>
                <a:latin typeface="+mj-lt"/>
                <a:ea typeface="Calibri" panose="020F0502020204030204" pitchFamily="34" charset="0"/>
                <a:cs typeface="Times New Roman" panose="02020603050405020304" pitchFamily="18" charset="0"/>
              </a:rPr>
              <a:t>, by noting the number of visibly under qualified or overqualified job applicants.</a:t>
            </a:r>
            <a:endParaRPr lang="en-ZA" sz="1400" dirty="0">
              <a:effectLst/>
              <a:latin typeface="+mj-lt"/>
              <a:ea typeface="Calibri" panose="020F0502020204030204" pitchFamily="34" charset="0"/>
              <a:cs typeface="Times New Roman" panose="02020603050405020304" pitchFamily="18" charset="0"/>
            </a:endParaRPr>
          </a:p>
          <a:p>
            <a:pPr marL="342900" lvl="0" indent="-342900" algn="just">
              <a:lnSpc>
                <a:spcPct val="150000"/>
              </a:lnSpc>
              <a:buSzPts val="1000"/>
              <a:buFont typeface="+mj-lt"/>
              <a:buAutoNum type="alphaLcParenR"/>
              <a:tabLst>
                <a:tab pos="457200" algn="l"/>
              </a:tabLst>
            </a:pPr>
            <a:r>
              <a:rPr lang="en-US" sz="1400" b="1" dirty="0">
                <a:solidFill>
                  <a:srgbClr val="202122"/>
                </a:solidFill>
                <a:effectLst/>
                <a:latin typeface="+mj-lt"/>
                <a:ea typeface="Times New Roman" panose="02020603050405020304" pitchFamily="18" charset="0"/>
                <a:cs typeface="Times New Roman" panose="02020603050405020304" pitchFamily="18" charset="0"/>
              </a:rPr>
              <a:t>Shortlisting</a:t>
            </a:r>
            <a:r>
              <a:rPr lang="en-US" sz="1400" dirty="0">
                <a:solidFill>
                  <a:srgbClr val="202122"/>
                </a:solidFill>
                <a:effectLst/>
                <a:latin typeface="+mj-lt"/>
                <a:ea typeface="Times New Roman" panose="02020603050405020304" pitchFamily="18" charset="0"/>
                <a:cs typeface="Times New Roman" panose="02020603050405020304" pitchFamily="18" charset="0"/>
              </a:rPr>
              <a:t>:</a:t>
            </a:r>
            <a:r>
              <a:rPr lang="en-GB" sz="1400" b="1" kern="1600" dirty="0">
                <a:solidFill>
                  <a:srgbClr val="000000"/>
                </a:solidFill>
                <a:effectLst/>
                <a:latin typeface="+mj-lt"/>
                <a:ea typeface="Calibri" panose="020F0502020204030204" pitchFamily="34" charset="0"/>
                <a:cs typeface="Times New Roman" panose="02020603050405020304" pitchFamily="18" charset="0"/>
              </a:rPr>
              <a:t>  </a:t>
            </a:r>
            <a:r>
              <a:rPr lang="en-GB" sz="1400" dirty="0">
                <a:solidFill>
                  <a:srgbClr val="000000"/>
                </a:solidFill>
                <a:effectLst/>
                <a:latin typeface="+mj-lt"/>
                <a:ea typeface="Calibri" panose="020F0502020204030204" pitchFamily="34" charset="0"/>
                <a:cs typeface="Times New Roman" panose="02020603050405020304" pitchFamily="18" charset="0"/>
              </a:rPr>
              <a:t> </a:t>
            </a:r>
            <a:r>
              <a:rPr lang="en-GB" sz="1400" kern="1600" dirty="0">
                <a:solidFill>
                  <a:srgbClr val="000000"/>
                </a:solidFill>
                <a:effectLst/>
                <a:latin typeface="+mj-lt"/>
                <a:ea typeface="Calibri" panose="020F0502020204030204" pitchFamily="34" charset="0"/>
                <a:cs typeface="Times New Roman" panose="02020603050405020304" pitchFamily="18" charset="0"/>
              </a:rPr>
              <a:t>Suitably qualified candidate CVs to be sent to Transnet post briefing by service provider</a:t>
            </a:r>
            <a:r>
              <a:rPr lang="en-US" sz="1400" dirty="0">
                <a:solidFill>
                  <a:srgbClr val="202122"/>
                </a:solidFill>
                <a:effectLst/>
                <a:latin typeface="+mj-lt"/>
                <a:ea typeface="Times New Roman" panose="02020603050405020304" pitchFamily="18" charset="0"/>
                <a:cs typeface="Times New Roman" panose="02020603050405020304" pitchFamily="18" charset="0"/>
              </a:rPr>
              <a:t>. </a:t>
            </a:r>
            <a:r>
              <a:rPr lang="en-ZA" sz="1400" dirty="0">
                <a:solidFill>
                  <a:srgbClr val="000000"/>
                </a:solidFill>
                <a:effectLst/>
                <a:latin typeface="+mj-lt"/>
                <a:ea typeface="Calibri" panose="020F0502020204030204" pitchFamily="34" charset="0"/>
                <a:cs typeface="Times New Roman" panose="02020603050405020304" pitchFamily="18" charset="0"/>
              </a:rPr>
              <a:t>Candidates shortlisted must be in line with the minimum requirements of the job profile and within the salary budget specification.</a:t>
            </a:r>
            <a:endParaRPr lang="en-ZA" sz="1400" dirty="0">
              <a:effectLst/>
              <a:latin typeface="+mj-lt"/>
              <a:ea typeface="Calibri" panose="020F0502020204030204" pitchFamily="34" charset="0"/>
              <a:cs typeface="Times New Roman" panose="02020603050405020304" pitchFamily="18" charset="0"/>
            </a:endParaRPr>
          </a:p>
          <a:p>
            <a:pPr marL="342900" lvl="0" indent="-342900" algn="just">
              <a:lnSpc>
                <a:spcPct val="150000"/>
              </a:lnSpc>
              <a:buSzPts val="1000"/>
              <a:buFont typeface="+mj-lt"/>
              <a:buAutoNum type="alphaLcParenR"/>
              <a:tabLst>
                <a:tab pos="571500" algn="l"/>
              </a:tabLst>
            </a:pPr>
            <a:r>
              <a:rPr lang="en-ZA" sz="1400" b="1" dirty="0">
                <a:solidFill>
                  <a:srgbClr val="202122"/>
                </a:solidFill>
                <a:effectLst/>
                <a:latin typeface="+mj-lt"/>
                <a:ea typeface="Calibri" panose="020F0502020204030204" pitchFamily="34" charset="0"/>
                <a:cs typeface="Times New Roman" panose="02020603050405020304" pitchFamily="18" charset="0"/>
              </a:rPr>
              <a:t>Interviews</a:t>
            </a:r>
            <a:r>
              <a:rPr lang="en-ZA" sz="1400" dirty="0">
                <a:solidFill>
                  <a:srgbClr val="202122"/>
                </a:solidFill>
                <a:effectLst/>
                <a:latin typeface="+mj-lt"/>
                <a:ea typeface="Calibri" panose="020F0502020204030204" pitchFamily="34" charset="0"/>
                <a:cs typeface="Times New Roman" panose="02020603050405020304" pitchFamily="18" charset="0"/>
              </a:rPr>
              <a:t>: Shortlisted candidates are invited for interviews by the service provider Shortlisted candidates are invited for interviews by the service provider. </a:t>
            </a:r>
            <a:r>
              <a:rPr lang="en-ZA" sz="1400" dirty="0">
                <a:solidFill>
                  <a:srgbClr val="000000"/>
                </a:solidFill>
                <a:effectLst/>
                <a:latin typeface="+mj-lt"/>
                <a:ea typeface="Calibri" panose="020F0502020204030204" pitchFamily="34" charset="0"/>
                <a:cs typeface="Times New Roman" panose="02020603050405020304" pitchFamily="18" charset="0"/>
              </a:rPr>
              <a:t>The shortlisted candidates are then interviewed by the employer, often through multiple rounds that may include practical assessments or meetings with different stakeholders within the company</a:t>
            </a:r>
            <a:endParaRPr lang="en-ZA" sz="1400" dirty="0">
              <a:effectLst/>
              <a:latin typeface="+mj-lt"/>
              <a:ea typeface="Calibri" panose="020F0502020204030204" pitchFamily="34" charset="0"/>
              <a:cs typeface="Times New Roman" panose="02020603050405020304" pitchFamily="18" charset="0"/>
            </a:endParaRPr>
          </a:p>
          <a:p>
            <a:pPr marL="342900" lvl="0" indent="-342900" algn="just">
              <a:lnSpc>
                <a:spcPct val="150000"/>
              </a:lnSpc>
              <a:buSzPts val="1000"/>
              <a:buFont typeface="+mj-lt"/>
              <a:buAutoNum type="alphaLcParenR"/>
              <a:tabLst>
                <a:tab pos="457200" algn="l"/>
              </a:tabLst>
            </a:pPr>
            <a:r>
              <a:rPr lang="en-ZA" sz="1400" b="1" dirty="0">
                <a:solidFill>
                  <a:srgbClr val="000000"/>
                </a:solidFill>
                <a:effectLst/>
                <a:latin typeface="+mj-lt"/>
                <a:ea typeface="Calibri" panose="020F0502020204030204" pitchFamily="34" charset="0"/>
                <a:cs typeface="Times New Roman" panose="02020603050405020304" pitchFamily="18" charset="0"/>
              </a:rPr>
              <a:t>Psychometric assessments:</a:t>
            </a:r>
            <a:r>
              <a:rPr lang="en-ZA" sz="1400" dirty="0">
                <a:solidFill>
                  <a:srgbClr val="000000"/>
                </a:solidFill>
                <a:effectLst/>
                <a:latin typeface="+mj-lt"/>
                <a:ea typeface="Calibri" panose="020F0502020204030204" pitchFamily="34" charset="0"/>
                <a:cs typeface="Times New Roman" panose="02020603050405020304" pitchFamily="18" charset="0"/>
              </a:rPr>
              <a:t> </a:t>
            </a:r>
            <a:r>
              <a:rPr lang="en-US" sz="1400" dirty="0">
                <a:solidFill>
                  <a:srgbClr val="000000"/>
                </a:solidFill>
                <a:effectLst/>
                <a:latin typeface="+mj-lt"/>
                <a:ea typeface="Calibri" panose="020F0502020204030204" pitchFamily="34" charset="0"/>
                <a:cs typeface="Times New Roman" panose="02020603050405020304" pitchFamily="18" charset="0"/>
              </a:rPr>
              <a:t>The service provider will take full responsibility of coordinating and conducting competency and the cost of which will be borne by the service provider. Psychometric assessment batteries to be used by the service provider must be aligned to Transnet assessment </a:t>
            </a:r>
            <a:r>
              <a:rPr lang="en-US" sz="1400" dirty="0" err="1">
                <a:solidFill>
                  <a:srgbClr val="000000"/>
                </a:solidFill>
                <a:effectLst/>
                <a:latin typeface="+mj-lt"/>
                <a:ea typeface="Calibri" panose="020F0502020204030204" pitchFamily="34" charset="0"/>
                <a:cs typeface="Times New Roman" panose="02020603050405020304" pitchFamily="18" charset="0"/>
              </a:rPr>
              <a:t>centre</a:t>
            </a:r>
            <a:r>
              <a:rPr lang="en-US" sz="1400" dirty="0">
                <a:solidFill>
                  <a:srgbClr val="000000"/>
                </a:solidFill>
                <a:effectLst/>
                <a:latin typeface="+mj-lt"/>
                <a:ea typeface="Calibri" panose="020F0502020204030204" pitchFamily="34" charset="0"/>
                <a:cs typeface="Times New Roman" panose="02020603050405020304" pitchFamily="18" charset="0"/>
              </a:rPr>
              <a:t> requirements.</a:t>
            </a:r>
            <a:endParaRPr lang="en-ZA" sz="1400" dirty="0">
              <a:effectLst/>
              <a:latin typeface="+mj-lt"/>
              <a:ea typeface="Calibri" panose="020F0502020204030204" pitchFamily="34" charset="0"/>
              <a:cs typeface="Times New Roman" panose="02020603050405020304" pitchFamily="18" charset="0"/>
            </a:endParaRPr>
          </a:p>
          <a:p>
            <a:pPr marL="342900" lvl="0" indent="-342900" algn="just">
              <a:lnSpc>
                <a:spcPct val="150000"/>
              </a:lnSpc>
              <a:buSzPts val="1000"/>
              <a:buFont typeface="+mj-lt"/>
              <a:buAutoNum type="alphaLcParenR"/>
              <a:tabLst>
                <a:tab pos="457200" algn="l"/>
              </a:tabLst>
            </a:pPr>
            <a:r>
              <a:rPr lang="en-ZA" sz="1400" b="1" dirty="0">
                <a:solidFill>
                  <a:srgbClr val="404040"/>
                </a:solidFill>
                <a:effectLst/>
                <a:latin typeface="+mj-lt"/>
                <a:ea typeface="Calibri" panose="020F0502020204030204" pitchFamily="34" charset="0"/>
                <a:cs typeface="Times New Roman" panose="02020603050405020304" pitchFamily="18" charset="0"/>
              </a:rPr>
              <a:t>Background Checks</a:t>
            </a:r>
            <a:r>
              <a:rPr lang="en-ZA" sz="1400" dirty="0">
                <a:solidFill>
                  <a:srgbClr val="404040"/>
                </a:solidFill>
                <a:effectLst/>
                <a:latin typeface="+mj-lt"/>
                <a:ea typeface="Calibri" panose="020F0502020204030204" pitchFamily="34" charset="0"/>
                <a:cs typeface="Times New Roman" panose="02020603050405020304" pitchFamily="18" charset="0"/>
              </a:rPr>
              <a:t>: Conduct </a:t>
            </a:r>
            <a:r>
              <a:rPr lang="en-ZA" sz="1400" dirty="0">
                <a:solidFill>
                  <a:srgbClr val="000000"/>
                </a:solidFill>
                <a:effectLst/>
                <a:latin typeface="+mj-lt"/>
                <a:ea typeface="Calibri" panose="020F0502020204030204" pitchFamily="34" charset="0"/>
                <a:cs typeface="Times New Roman" panose="02020603050405020304" pitchFamily="18" charset="0"/>
              </a:rPr>
              <a:t>reference checks</a:t>
            </a:r>
            <a:r>
              <a:rPr lang="en-ZA" sz="1400" dirty="0">
                <a:solidFill>
                  <a:srgbClr val="404040"/>
                </a:solidFill>
                <a:effectLst/>
                <a:latin typeface="+mj-lt"/>
                <a:ea typeface="Calibri" panose="020F0502020204030204" pitchFamily="34" charset="0"/>
                <a:cs typeface="Times New Roman" panose="02020603050405020304" pitchFamily="18" charset="0"/>
              </a:rPr>
              <a:t> (</a:t>
            </a:r>
            <a:r>
              <a:rPr lang="en-ZA" sz="1400" dirty="0">
                <a:solidFill>
                  <a:srgbClr val="000000"/>
                </a:solidFill>
                <a:effectLst/>
                <a:latin typeface="+mj-lt"/>
                <a:ea typeface="Calibri" panose="020F0502020204030204" pitchFamily="34" charset="0"/>
                <a:cs typeface="Times New Roman" panose="02020603050405020304" pitchFamily="18" charset="0"/>
              </a:rPr>
              <a:t>Two reference checks from most recent employer(s)/managers and other), ID verification, credit (ITC) checks, qualification, and criminal verification checks etc.</a:t>
            </a:r>
            <a:endParaRPr lang="en-ZA" sz="1400" dirty="0">
              <a:effectLst/>
              <a:latin typeface="+mj-lt"/>
              <a:ea typeface="Calibri" panose="020F0502020204030204" pitchFamily="34" charset="0"/>
              <a:cs typeface="Times New Roman" panose="02020603050405020304" pitchFamily="18" charset="0"/>
            </a:endParaRPr>
          </a:p>
          <a:p>
            <a:pPr marL="342900" lvl="0" indent="-342900" algn="just">
              <a:lnSpc>
                <a:spcPct val="150000"/>
              </a:lnSpc>
              <a:buSzPts val="1000"/>
              <a:buFont typeface="+mj-lt"/>
              <a:buAutoNum type="alphaLcParenR"/>
              <a:tabLst>
                <a:tab pos="457200" algn="l"/>
              </a:tabLst>
            </a:pPr>
            <a:r>
              <a:rPr lang="en-ZA" sz="1400" b="1" dirty="0">
                <a:solidFill>
                  <a:srgbClr val="404040"/>
                </a:solidFill>
                <a:effectLst/>
                <a:latin typeface="+mj-lt"/>
                <a:ea typeface="Calibri" panose="020F0502020204030204" pitchFamily="34" charset="0"/>
                <a:cs typeface="Times New Roman" panose="02020603050405020304" pitchFamily="18" charset="0"/>
              </a:rPr>
              <a:t>Offer</a:t>
            </a:r>
            <a:r>
              <a:rPr lang="en-ZA" sz="1400" dirty="0">
                <a:solidFill>
                  <a:srgbClr val="404040"/>
                </a:solidFill>
                <a:effectLst/>
                <a:latin typeface="+mj-lt"/>
                <a:ea typeface="Calibri" panose="020F0502020204030204" pitchFamily="34" charset="0"/>
                <a:cs typeface="Times New Roman" panose="02020603050405020304" pitchFamily="18" charset="0"/>
              </a:rPr>
              <a:t>: The service provider will extend the offer to the selected candidate. They will also f</a:t>
            </a:r>
            <a:r>
              <a:rPr lang="en-ZA" sz="1400" dirty="0">
                <a:solidFill>
                  <a:srgbClr val="000000"/>
                </a:solidFill>
                <a:effectLst/>
                <a:latin typeface="+mj-lt"/>
                <a:ea typeface="Calibri" panose="020F0502020204030204" pitchFamily="34" charset="0"/>
                <a:cs typeface="Times New Roman" panose="02020603050405020304" pitchFamily="18" charset="0"/>
              </a:rPr>
              <a:t>acilitate any negotiations, acceptance of the offer of employment and confirmation of commencement date.</a:t>
            </a:r>
            <a:endParaRPr lang="en-ZA" sz="1400" dirty="0">
              <a:effectLst/>
              <a:latin typeface="+mj-lt"/>
              <a:ea typeface="Calibri" panose="020F0502020204030204" pitchFamily="34" charset="0"/>
              <a:cs typeface="Times New Roman" panose="02020603050405020304" pitchFamily="18" charset="0"/>
            </a:endParaRPr>
          </a:p>
          <a:p>
            <a:pPr algn="l"/>
            <a:endParaRPr lang="en-US" sz="1400" b="1" i="0" u="sng" strike="noStrike" baseline="0" dirty="0">
              <a:solidFill>
                <a:srgbClr val="000000"/>
              </a:solidFill>
              <a:latin typeface="Tahoma" panose="020B0604030504040204" pitchFamily="34" charset="0"/>
              <a:ea typeface="Tahoma" panose="020B0604030504040204" pitchFamily="34" charset="0"/>
            </a:endParaRPr>
          </a:p>
        </p:txBody>
      </p:sp>
    </p:spTree>
    <p:extLst>
      <p:ext uri="{BB962C8B-B14F-4D97-AF65-F5344CB8AC3E}">
        <p14:creationId xmlns:p14="http://schemas.microsoft.com/office/powerpoint/2010/main" val="41886401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BFF00D-F5FF-9F45-4471-E9B3CB89CF27}"/>
            </a:ext>
          </a:extLst>
        </p:cNvPr>
        <p:cNvGrpSpPr/>
        <p:nvPr/>
      </p:nvGrpSpPr>
      <p:grpSpPr>
        <a:xfrm>
          <a:off x="0" y="0"/>
          <a:ext cx="0" cy="0"/>
          <a:chOff x="0" y="0"/>
          <a:chExt cx="0" cy="0"/>
        </a:xfrm>
      </p:grpSpPr>
      <p:sp>
        <p:nvSpPr>
          <p:cNvPr id="29" name="Title 28">
            <a:extLst>
              <a:ext uri="{FF2B5EF4-FFF2-40B4-BE49-F238E27FC236}">
                <a16:creationId xmlns:a16="http://schemas.microsoft.com/office/drawing/2014/main" id="{966FBCB6-38FF-9E8A-EE85-2A99958FF595}"/>
              </a:ext>
            </a:extLst>
          </p:cNvPr>
          <p:cNvSpPr>
            <a:spLocks noGrp="1"/>
          </p:cNvSpPr>
          <p:nvPr>
            <p:ph type="title"/>
          </p:nvPr>
        </p:nvSpPr>
        <p:spPr>
          <a:xfrm>
            <a:off x="302941" y="345073"/>
            <a:ext cx="8079059" cy="523220"/>
          </a:xfrm>
        </p:spPr>
        <p:txBody>
          <a:bodyPr wrap="square" anchor="ctr" anchorCtr="0">
            <a:spAutoFit/>
          </a:bodyPr>
          <a:lstStyle/>
          <a:p>
            <a:pPr algn="l"/>
            <a:r>
              <a:rPr lang="en-US" b="0" dirty="0">
                <a:solidFill>
                  <a:srgbClr val="C00000"/>
                </a:solidFill>
                <a:latin typeface="Apex New Bold" panose="02010600040501010103"/>
              </a:rPr>
              <a:t>Part C: Fixed-term Contractors cont..</a:t>
            </a:r>
          </a:p>
        </p:txBody>
      </p:sp>
      <p:sp>
        <p:nvSpPr>
          <p:cNvPr id="30" name="Subtitle 29">
            <a:extLst>
              <a:ext uri="{FF2B5EF4-FFF2-40B4-BE49-F238E27FC236}">
                <a16:creationId xmlns:a16="http://schemas.microsoft.com/office/drawing/2014/main" id="{644D9538-8EB8-05C7-F5BC-342ECB39DB2D}"/>
              </a:ext>
            </a:extLst>
          </p:cNvPr>
          <p:cNvSpPr>
            <a:spLocks noGrp="1"/>
          </p:cNvSpPr>
          <p:nvPr>
            <p:ph type="subTitle" idx="1"/>
          </p:nvPr>
        </p:nvSpPr>
        <p:spPr>
          <a:xfrm>
            <a:off x="204811" y="826629"/>
            <a:ext cx="10612541" cy="5641671"/>
          </a:xfrm>
        </p:spPr>
        <p:txBody>
          <a:bodyPr/>
          <a:lstStyle/>
          <a:p>
            <a:pPr algn="just">
              <a:lnSpc>
                <a:spcPct val="150000"/>
              </a:lnSpc>
              <a:buNone/>
            </a:pPr>
            <a:r>
              <a:rPr lang="en-ZA" sz="1400" b="1" dirty="0">
                <a:solidFill>
                  <a:schemeClr val="tx1"/>
                </a:solidFill>
                <a:effectLst/>
                <a:latin typeface="+mn-lt"/>
                <a:ea typeface="Calibri" panose="020F0502020204030204" pitchFamily="34" charset="0"/>
                <a:cs typeface="Times New Roman" panose="02020603050405020304" pitchFamily="18" charset="0"/>
              </a:rPr>
              <a:t>Post Offer Acceptance – Candidate Pack</a:t>
            </a:r>
            <a:endParaRPr lang="en-ZA" sz="14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50000"/>
              </a:lnSpc>
              <a:spcBef>
                <a:spcPts val="5"/>
              </a:spcBef>
              <a:buNone/>
            </a:pPr>
            <a:r>
              <a:rPr lang="en-US" sz="1400" dirty="0">
                <a:solidFill>
                  <a:schemeClr val="tx1"/>
                </a:solidFill>
                <a:effectLst/>
                <a:latin typeface="+mn-lt"/>
                <a:ea typeface="Arial" panose="020B0604020202020204" pitchFamily="34" charset="0"/>
              </a:rPr>
              <a:t>Upon offer acceptance, the service provider to share the candidate’s placement</a:t>
            </a:r>
            <a:r>
              <a:rPr lang="en-US" sz="1400" b="1" dirty="0">
                <a:solidFill>
                  <a:schemeClr val="tx1"/>
                </a:solidFill>
                <a:effectLst/>
                <a:latin typeface="+mn-lt"/>
                <a:ea typeface="Arial" panose="020B0604020202020204" pitchFamily="34" charset="0"/>
              </a:rPr>
              <a:t> </a:t>
            </a:r>
            <a:r>
              <a:rPr lang="en-US" sz="1400" dirty="0">
                <a:solidFill>
                  <a:schemeClr val="tx1"/>
                </a:solidFill>
                <a:effectLst/>
                <a:latin typeface="+mn-lt"/>
                <a:ea typeface="Arial" panose="020B0604020202020204" pitchFamily="34" charset="0"/>
              </a:rPr>
              <a:t>pack digitally</a:t>
            </a:r>
            <a:r>
              <a:rPr lang="en-US" sz="1400" b="1" dirty="0">
                <a:solidFill>
                  <a:schemeClr val="tx1"/>
                </a:solidFill>
                <a:effectLst/>
                <a:latin typeface="+mn-lt"/>
                <a:ea typeface="Arial" panose="020B0604020202020204" pitchFamily="34" charset="0"/>
              </a:rPr>
              <a:t>, </a:t>
            </a:r>
            <a:r>
              <a:rPr lang="en-US" sz="1400" dirty="0">
                <a:solidFill>
                  <a:schemeClr val="tx1"/>
                </a:solidFill>
                <a:effectLst/>
                <a:latin typeface="+mn-lt"/>
                <a:ea typeface="Arial" panose="020B0604020202020204" pitchFamily="34" charset="0"/>
              </a:rPr>
              <a:t>which must contain the following:</a:t>
            </a:r>
            <a:endParaRPr lang="en-ZA" sz="1400" dirty="0">
              <a:solidFill>
                <a:schemeClr val="tx1"/>
              </a:solidFill>
              <a:effectLst/>
              <a:latin typeface="+mn-lt"/>
              <a:ea typeface="Arial" panose="020B0604020202020204" pitchFamily="34" charset="0"/>
            </a:endParaRPr>
          </a:p>
          <a:p>
            <a:pPr marL="342900" lvl="0" indent="-342900" algn="just">
              <a:lnSpc>
                <a:spcPct val="150000"/>
              </a:lnSpc>
              <a:buSzPts val="1000"/>
              <a:buFont typeface="Symbol" panose="05050102010706020507" pitchFamily="18" charset="2"/>
              <a:buChar char=""/>
              <a:tabLst>
                <a:tab pos="457200" algn="l"/>
              </a:tabLst>
            </a:pPr>
            <a:r>
              <a:rPr lang="en-ZA" sz="1400" dirty="0">
                <a:solidFill>
                  <a:schemeClr val="tx1"/>
                </a:solidFill>
                <a:effectLst/>
                <a:latin typeface="+mn-lt"/>
                <a:ea typeface="Calibri" panose="020F0502020204030204" pitchFamily="34" charset="0"/>
                <a:cs typeface="Times New Roman" panose="02020603050405020304" pitchFamily="18" charset="0"/>
              </a:rPr>
              <a:t>CV with confirmation that employment gaps were verified with the candidate and candidate reasons for leaving confirmed by the candidate. </a:t>
            </a:r>
          </a:p>
          <a:p>
            <a:pPr marL="342900" lvl="0" indent="-342900" algn="just">
              <a:lnSpc>
                <a:spcPct val="150000"/>
              </a:lnSpc>
              <a:buSzPts val="1000"/>
              <a:buFont typeface="Symbol" panose="05050102010706020507" pitchFamily="18" charset="2"/>
              <a:buChar char=""/>
              <a:tabLst>
                <a:tab pos="457200" algn="l"/>
              </a:tabLst>
            </a:pPr>
            <a:r>
              <a:rPr lang="en-ZA" sz="1400" dirty="0">
                <a:solidFill>
                  <a:schemeClr val="tx1"/>
                </a:solidFill>
                <a:effectLst/>
                <a:latin typeface="+mn-lt"/>
                <a:ea typeface="Calibri" panose="020F0502020204030204" pitchFamily="34" charset="0"/>
                <a:cs typeface="Times New Roman" panose="02020603050405020304" pitchFamily="18" charset="0"/>
              </a:rPr>
              <a:t>Conflict of interest declaration</a:t>
            </a:r>
          </a:p>
          <a:p>
            <a:pPr marL="342900" lvl="0" indent="-342900" algn="just">
              <a:lnSpc>
                <a:spcPct val="150000"/>
              </a:lnSpc>
              <a:buSzPts val="1000"/>
              <a:buFont typeface="Symbol" panose="05050102010706020507" pitchFamily="18" charset="2"/>
              <a:buChar char=""/>
              <a:tabLst>
                <a:tab pos="457200" algn="l"/>
              </a:tabLst>
            </a:pPr>
            <a:r>
              <a:rPr lang="en-ZA" sz="1400" dirty="0">
                <a:solidFill>
                  <a:schemeClr val="tx1"/>
                </a:solidFill>
                <a:effectLst/>
                <a:latin typeface="+mn-lt"/>
                <a:ea typeface="Calibri" panose="020F0502020204030204" pitchFamily="34" charset="0"/>
                <a:cs typeface="Times New Roman" panose="02020603050405020304" pitchFamily="18" charset="0"/>
              </a:rPr>
              <a:t>Background / risk checks (pre-shortlisting and pre-candidate offer) report.</a:t>
            </a:r>
          </a:p>
          <a:p>
            <a:pPr marL="342900" lvl="0" indent="-342900" algn="just">
              <a:lnSpc>
                <a:spcPct val="150000"/>
              </a:lnSpc>
              <a:buSzPts val="1000"/>
              <a:buFont typeface="Symbol" panose="05050102010706020507" pitchFamily="18" charset="2"/>
              <a:buChar char=""/>
              <a:tabLst>
                <a:tab pos="457200" algn="l"/>
              </a:tabLst>
            </a:pPr>
            <a:r>
              <a:rPr lang="en-ZA" sz="1400" dirty="0">
                <a:solidFill>
                  <a:schemeClr val="tx1"/>
                </a:solidFill>
                <a:effectLst/>
                <a:latin typeface="+mn-lt"/>
                <a:ea typeface="Calibri" panose="020F0502020204030204" pitchFamily="34" charset="0"/>
                <a:cs typeface="Times New Roman" panose="02020603050405020304" pitchFamily="18" charset="0"/>
              </a:rPr>
              <a:t>Reference checks</a:t>
            </a:r>
          </a:p>
          <a:p>
            <a:pPr marL="342900" lvl="0" indent="-342900" algn="just">
              <a:lnSpc>
                <a:spcPct val="150000"/>
              </a:lnSpc>
              <a:buSzPts val="1000"/>
              <a:buFont typeface="Symbol" panose="05050102010706020507" pitchFamily="18" charset="2"/>
              <a:buChar char=""/>
              <a:tabLst>
                <a:tab pos="457200" algn="l"/>
              </a:tabLst>
            </a:pPr>
            <a:r>
              <a:rPr lang="en-ZA" sz="1400" dirty="0">
                <a:solidFill>
                  <a:schemeClr val="tx1"/>
                </a:solidFill>
                <a:effectLst/>
                <a:latin typeface="+mn-lt"/>
                <a:ea typeface="Calibri" panose="020F0502020204030204" pitchFamily="34" charset="0"/>
                <a:cs typeface="Times New Roman" panose="02020603050405020304" pitchFamily="18" charset="0"/>
              </a:rPr>
              <a:t>Certified copies of qualifications</a:t>
            </a:r>
          </a:p>
          <a:p>
            <a:pPr marL="342900" lvl="0" indent="-342900" algn="just">
              <a:lnSpc>
                <a:spcPct val="150000"/>
              </a:lnSpc>
              <a:buSzPts val="1000"/>
              <a:buFont typeface="Symbol" panose="05050102010706020507" pitchFamily="18" charset="2"/>
              <a:buChar char=""/>
              <a:tabLst>
                <a:tab pos="457200" algn="l"/>
              </a:tabLst>
            </a:pPr>
            <a:r>
              <a:rPr lang="en-ZA" sz="1400" dirty="0">
                <a:solidFill>
                  <a:schemeClr val="tx1"/>
                </a:solidFill>
                <a:effectLst/>
                <a:latin typeface="+mn-lt"/>
                <a:ea typeface="Calibri" panose="020F0502020204030204" pitchFamily="34" charset="0"/>
                <a:cs typeface="Times New Roman" panose="02020603050405020304" pitchFamily="18" charset="0"/>
              </a:rPr>
              <a:t>Certified ID Copy</a:t>
            </a:r>
          </a:p>
          <a:p>
            <a:pPr algn="just">
              <a:lnSpc>
                <a:spcPct val="107000"/>
              </a:lnSpc>
              <a:buNone/>
            </a:pPr>
            <a:r>
              <a:rPr lang="en-ZA" sz="1400" b="1" dirty="0">
                <a:solidFill>
                  <a:srgbClr val="404040"/>
                </a:solidFill>
                <a:effectLst/>
                <a:latin typeface="Tahoma" panose="020B0604030504040204" pitchFamily="34" charset="0"/>
                <a:ea typeface="Calibri" panose="020F0502020204030204" pitchFamily="34" charset="0"/>
                <a:cs typeface="Times New Roman" panose="02020603050405020304" pitchFamily="18" charset="0"/>
              </a:rPr>
              <a:t> </a:t>
            </a:r>
            <a:endParaRPr lang="en-ZA" sz="1800" dirty="0">
              <a:effectLst/>
              <a:latin typeface="Calibri" panose="020F0502020204030204" pitchFamily="34" charset="0"/>
              <a:ea typeface="Calibri" panose="020F0502020204030204" pitchFamily="34" charset="0"/>
              <a:cs typeface="Times New Roman" panose="02020603050405020304" pitchFamily="18" charset="0"/>
            </a:endParaRPr>
          </a:p>
          <a:p>
            <a:pPr algn="l"/>
            <a:r>
              <a:rPr lang="en-US" sz="1400" b="1" i="0" u="sng" strike="noStrike" baseline="0" dirty="0">
                <a:solidFill>
                  <a:srgbClr val="000000"/>
                </a:solidFill>
                <a:latin typeface="Tahoma" panose="020B0604030504040204" pitchFamily="34" charset="0"/>
                <a:ea typeface="Tahoma" panose="020B0604030504040204" pitchFamily="34" charset="0"/>
              </a:rPr>
              <a:t>Allocation of work/Utilization of the panel for </a:t>
            </a:r>
            <a:r>
              <a:rPr lang="en-US" sz="1400" b="1" u="sng" dirty="0">
                <a:solidFill>
                  <a:srgbClr val="000000"/>
                </a:solidFill>
                <a:latin typeface="Tahoma" panose="020B0604030504040204" pitchFamily="34" charset="0"/>
                <a:ea typeface="Tahoma" panose="020B0604030504040204" pitchFamily="34" charset="0"/>
              </a:rPr>
              <a:t>FTC</a:t>
            </a:r>
          </a:p>
          <a:p>
            <a:pPr algn="l"/>
            <a:r>
              <a:rPr lang="en-US" sz="1400" i="0" strike="noStrike" baseline="0" dirty="0">
                <a:solidFill>
                  <a:srgbClr val="000000"/>
                </a:solidFill>
                <a:latin typeface="Tahoma" panose="020B0604030504040204" pitchFamily="34" charset="0"/>
                <a:ea typeface="Tahoma" panose="020B0604030504040204" pitchFamily="34" charset="0"/>
              </a:rPr>
              <a:t>The panel for fixed-term contractors will work on contingency recruitment approach whereby all contracted services providers (top 5) will be given an opportunity to work on and compete for the assignment; the job spec and brief will be shared with all five (5) contracted service providers, and the agency that successfully places a candidate is the one that charges/claim agency placement fee at the end when their candidate’s appointment is successfully completed.</a:t>
            </a:r>
            <a:endParaRPr lang="en-US" sz="1400" b="1" i="0" u="sng" strike="noStrike" baseline="0" dirty="0">
              <a:solidFill>
                <a:srgbClr val="000000"/>
              </a:solidFill>
              <a:latin typeface="Tahoma" panose="020B0604030504040204" pitchFamily="34" charset="0"/>
              <a:ea typeface="Tahoma" panose="020B0604030504040204" pitchFamily="34" charset="0"/>
            </a:endParaRPr>
          </a:p>
        </p:txBody>
      </p:sp>
    </p:spTree>
    <p:extLst>
      <p:ext uri="{BB962C8B-B14F-4D97-AF65-F5344CB8AC3E}">
        <p14:creationId xmlns:p14="http://schemas.microsoft.com/office/powerpoint/2010/main" val="38294692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366627-A941-E750-7D3F-9CCEB083D007}"/>
            </a:ext>
          </a:extLst>
        </p:cNvPr>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6C80F792-BC70-81D3-0499-3AB3D1D77D7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95" imgH="394" progId="TCLayout.ActiveDocument.1">
                  <p:embed/>
                </p:oleObj>
              </mc:Choice>
              <mc:Fallback>
                <p:oleObj name="think-cell Slide" r:id="rId3" imgW="395" imgH="394" progId="TCLayout.ActiveDocument.1">
                  <p:embed/>
                  <p:pic>
                    <p:nvPicPr>
                      <p:cNvPr id="3" name="think-cell data - do not delete" hidden="1">
                        <a:extLst>
                          <a:ext uri="{FF2B5EF4-FFF2-40B4-BE49-F238E27FC236}">
                            <a16:creationId xmlns:a16="http://schemas.microsoft.com/office/drawing/2014/main" id="{6C80F792-BC70-81D3-0499-3AB3D1D77D7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4" name="Picture 24">
            <a:extLst>
              <a:ext uri="{FF2B5EF4-FFF2-40B4-BE49-F238E27FC236}">
                <a16:creationId xmlns:a16="http://schemas.microsoft.com/office/drawing/2014/main" id="{89D94748-1FCF-38A9-496B-97A8DE659E0C}"/>
              </a:ext>
            </a:extLst>
          </p:cNvPr>
          <p:cNvPicPr>
            <a:picLocks noGrp="1" noChangeAspect="1" noChangeArrowheads="1"/>
          </p:cNvPicPr>
          <p:nvPr>
            <p:ph type="pic" sz="quarter" idx="10"/>
          </p:nvPr>
        </p:nvPicPr>
        <p:blipFill>
          <a:blip r:embed="rId5" cstate="print">
            <a:extLst>
              <a:ext uri="{28A0092B-C50C-407E-A947-70E740481C1C}">
                <a14:useLocalDpi xmlns:a14="http://schemas.microsoft.com/office/drawing/2010/main" val="0"/>
              </a:ext>
            </a:extLst>
          </a:blip>
          <a:srcRect l="194" r="194"/>
          <a:stretch/>
        </p:blipFill>
        <p: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0">
            <a:extLst>
              <a:ext uri="{FF2B5EF4-FFF2-40B4-BE49-F238E27FC236}">
                <a16:creationId xmlns:a16="http://schemas.microsoft.com/office/drawing/2014/main" id="{B90412F7-24C2-21BB-9EF0-E5295530314C}"/>
              </a:ext>
            </a:extLst>
          </p:cNvPr>
          <p:cNvPicPr>
            <a:picLocks noGrp="1" noChangeAspect="1" noChangeArrowheads="1"/>
          </p:cNvPicPr>
          <p:nvPr>
            <p:ph type="pic" sz="quarter" idx="11"/>
          </p:nvPr>
        </p:nvPicPr>
        <p:blipFill>
          <a:blip r:embed="rId6" cstate="print">
            <a:extLst>
              <a:ext uri="{28A0092B-C50C-407E-A947-70E740481C1C}">
                <a14:useLocalDpi xmlns:a14="http://schemas.microsoft.com/office/drawing/2010/main" val="0"/>
              </a:ext>
            </a:extLst>
          </a:blip>
          <a:srcRect l="59" r="59"/>
          <a:stretch/>
        </p:blipFill>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3">
            <a:extLst>
              <a:ext uri="{FF2B5EF4-FFF2-40B4-BE49-F238E27FC236}">
                <a16:creationId xmlns:a16="http://schemas.microsoft.com/office/drawing/2014/main" id="{7E013F84-852B-6435-3CAE-F9D095F43446}"/>
              </a:ext>
            </a:extLst>
          </p:cNvPr>
          <p:cNvPicPr>
            <a:picLocks noGrp="1" noChangeAspect="1" noChangeArrowheads="1"/>
          </p:cNvPicPr>
          <p:nvPr>
            <p:ph type="pic" sz="quarter" idx="12"/>
          </p:nvPr>
        </p:nvPicPr>
        <p:blipFill>
          <a:blip r:embed="rId7" cstate="print">
            <a:extLst>
              <a:ext uri="{28A0092B-C50C-407E-A947-70E740481C1C}">
                <a14:useLocalDpi xmlns:a14="http://schemas.microsoft.com/office/drawing/2010/main" val="0"/>
              </a:ext>
            </a:extLst>
          </a:blip>
          <a:srcRect l="76" r="76"/>
          <a:stretch/>
        </p:blipFill>
        <p: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Placeholder 26">
            <a:extLst>
              <a:ext uri="{FF2B5EF4-FFF2-40B4-BE49-F238E27FC236}">
                <a16:creationId xmlns:a16="http://schemas.microsoft.com/office/drawing/2014/main" id="{7F386BF9-0E04-A004-5C4C-592E3C8FCD59}"/>
              </a:ext>
            </a:extLst>
          </p:cNvPr>
          <p:cNvPicPr>
            <a:picLocks noGrp="1" noChangeAspect="1" noChangeArrowheads="1"/>
          </p:cNvPicPr>
          <p:nvPr>
            <p:ph type="pic" sz="quarter" idx="13"/>
          </p:nvPr>
        </p:nvPicPr>
        <p:blipFill>
          <a:blip r:embed="rId8" cstate="print">
            <a:extLst>
              <a:ext uri="{28A0092B-C50C-407E-A947-70E740481C1C}">
                <a14:useLocalDpi xmlns:a14="http://schemas.microsoft.com/office/drawing/2010/main" val="0"/>
              </a:ext>
            </a:extLst>
          </a:blip>
          <a:srcRect t="33" b="33"/>
          <a:stretch/>
        </p:blipFill>
        <p: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Placeholder 27">
            <a:extLst>
              <a:ext uri="{FF2B5EF4-FFF2-40B4-BE49-F238E27FC236}">
                <a16:creationId xmlns:a16="http://schemas.microsoft.com/office/drawing/2014/main" id="{A50D4348-13FE-494B-586D-8A3561A9CB38}"/>
              </a:ext>
            </a:extLst>
          </p:cNvPr>
          <p:cNvPicPr>
            <a:picLocks noGrp="1" noChangeAspect="1" noChangeArrowheads="1"/>
          </p:cNvPicPr>
          <p:nvPr>
            <p:ph type="pic" sz="quarter" idx="14"/>
          </p:nvPr>
        </p:nvPicPr>
        <p:blipFill>
          <a:blip r:embed="rId9" cstate="print">
            <a:extLst>
              <a:ext uri="{28A0092B-C50C-407E-A947-70E740481C1C}">
                <a14:useLocalDpi xmlns:a14="http://schemas.microsoft.com/office/drawing/2010/main" val="0"/>
              </a:ext>
            </a:extLst>
          </a:blip>
          <a:srcRect l="19" r="19"/>
          <a:stretch/>
        </p:blipFill>
        <p: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19">
            <a:extLst>
              <a:ext uri="{FF2B5EF4-FFF2-40B4-BE49-F238E27FC236}">
                <a16:creationId xmlns:a16="http://schemas.microsoft.com/office/drawing/2014/main" id="{D65FB0F2-4462-1C56-0475-B65421F3C10C}"/>
              </a:ext>
            </a:extLst>
          </p:cNvPr>
          <p:cNvPicPr>
            <a:picLocks noGrp="1" noChangeAspect="1" noChangeArrowheads="1"/>
          </p:cNvPicPr>
          <p:nvPr>
            <p:ph type="pic" sz="quarter" idx="15"/>
          </p:nvPr>
        </p:nvPicPr>
        <p:blipFill>
          <a:blip r:embed="rId10" cstate="print">
            <a:extLst>
              <a:ext uri="{28A0092B-C50C-407E-A947-70E740481C1C}">
                <a14:useLocalDpi xmlns:a14="http://schemas.microsoft.com/office/drawing/2010/main" val="0"/>
              </a:ext>
            </a:extLst>
          </a:blip>
          <a:srcRect l="202" r="202"/>
          <a:stretch/>
        </p:blipFill>
        <p: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21">
            <a:extLst>
              <a:ext uri="{FF2B5EF4-FFF2-40B4-BE49-F238E27FC236}">
                <a16:creationId xmlns:a16="http://schemas.microsoft.com/office/drawing/2014/main" id="{455E83BB-AAC9-6836-C387-D098CF7E56A0}"/>
              </a:ext>
            </a:extLst>
          </p:cNvPr>
          <p:cNvPicPr>
            <a:picLocks noGrp="1" noChangeAspect="1" noChangeArrowheads="1"/>
          </p:cNvPicPr>
          <p:nvPr>
            <p:ph type="pic" sz="quarter" idx="16"/>
          </p:nvPr>
        </p:nvPicPr>
        <p:blipFill>
          <a:blip r:embed="rId11" cstate="print">
            <a:extLst>
              <a:ext uri="{28A0092B-C50C-407E-A947-70E740481C1C}">
                <a14:useLocalDpi xmlns:a14="http://schemas.microsoft.com/office/drawing/2010/main" val="0"/>
              </a:ext>
            </a:extLst>
          </a:blip>
          <a:srcRect t="27" b="27"/>
          <a:stretch/>
        </p:blipFill>
        <p: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22">
            <a:extLst>
              <a:ext uri="{FF2B5EF4-FFF2-40B4-BE49-F238E27FC236}">
                <a16:creationId xmlns:a16="http://schemas.microsoft.com/office/drawing/2014/main" id="{DB778151-D5F1-D107-1451-223E772BAC69}"/>
              </a:ext>
            </a:extLst>
          </p:cNvPr>
          <p:cNvPicPr>
            <a:picLocks noGrp="1" noChangeAspect="1" noChangeArrowheads="1"/>
          </p:cNvPicPr>
          <p:nvPr>
            <p:ph type="pic" sz="quarter" idx="17"/>
          </p:nvPr>
        </p:nvPicPr>
        <p:blipFill>
          <a:blip r:embed="rId12" cstate="print">
            <a:extLst>
              <a:ext uri="{28A0092B-C50C-407E-A947-70E740481C1C}">
                <a14:useLocalDpi xmlns:a14="http://schemas.microsoft.com/office/drawing/2010/main" val="0"/>
              </a:ext>
            </a:extLst>
          </a:blip>
          <a:srcRect t="142" b="142"/>
          <a:stretch/>
        </p:blipFill>
        <p: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18">
            <a:extLst>
              <a:ext uri="{FF2B5EF4-FFF2-40B4-BE49-F238E27FC236}">
                <a16:creationId xmlns:a16="http://schemas.microsoft.com/office/drawing/2014/main" id="{84B760C1-5646-222C-658E-7FFC64BEFBC7}"/>
              </a:ext>
            </a:extLst>
          </p:cNvPr>
          <p:cNvPicPr>
            <a:picLocks noGrp="1" noChangeAspect="1" noChangeArrowheads="1"/>
          </p:cNvPicPr>
          <p:nvPr>
            <p:ph type="pic" sz="quarter" idx="18"/>
          </p:nvPr>
        </p:nvPicPr>
        <p:blipFill>
          <a:blip r:embed="rId13" cstate="print">
            <a:extLst>
              <a:ext uri="{28A0092B-C50C-407E-A947-70E740481C1C}">
                <a14:useLocalDpi xmlns:a14="http://schemas.microsoft.com/office/drawing/2010/main" val="0"/>
              </a:ext>
            </a:extLst>
          </a:blip>
          <a:srcRect l="27" r="27"/>
          <a:stretch/>
        </p:blipFill>
        <p: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2">
            <a:extLst>
              <a:ext uri="{FF2B5EF4-FFF2-40B4-BE49-F238E27FC236}">
                <a16:creationId xmlns:a16="http://schemas.microsoft.com/office/drawing/2014/main" id="{14C37060-1916-8EE0-1EB3-B20385467698}"/>
              </a:ext>
            </a:extLst>
          </p:cNvPr>
          <p:cNvSpPr txBox="1">
            <a:spLocks/>
          </p:cNvSpPr>
          <p:nvPr/>
        </p:nvSpPr>
        <p:spPr>
          <a:xfrm>
            <a:off x="693683" y="3940339"/>
            <a:ext cx="4404789" cy="1513994"/>
          </a:xfrm>
          <a:custGeom>
            <a:avLst/>
            <a:gdLst>
              <a:gd name="connsiteX0" fmla="*/ 0 w 2222731"/>
              <a:gd name="connsiteY0" fmla="*/ 0 h 1360026"/>
              <a:gd name="connsiteX1" fmla="*/ 1480657 w 2222731"/>
              <a:gd name="connsiteY1" fmla="*/ 0 h 1360026"/>
              <a:gd name="connsiteX2" fmla="*/ 1513007 w 2222731"/>
              <a:gd name="connsiteY2" fmla="*/ 29402 h 1360026"/>
              <a:gd name="connsiteX3" fmla="*/ 2219701 w 2222731"/>
              <a:gd name="connsiteY3" fmla="*/ 1340169 h 1360026"/>
              <a:gd name="connsiteX4" fmla="*/ 2222731 w 2222731"/>
              <a:gd name="connsiteY4" fmla="*/ 1360026 h 1360026"/>
              <a:gd name="connsiteX5" fmla="*/ 0 w 2222731"/>
              <a:gd name="connsiteY5" fmla="*/ 1360026 h 1360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22731" h="1360026">
                <a:moveTo>
                  <a:pt x="0" y="0"/>
                </a:moveTo>
                <a:lnTo>
                  <a:pt x="1480657" y="0"/>
                </a:lnTo>
                <a:lnTo>
                  <a:pt x="1513007" y="29402"/>
                </a:lnTo>
                <a:cubicBezTo>
                  <a:pt x="1864889" y="381284"/>
                  <a:pt x="2116092" y="833845"/>
                  <a:pt x="2219701" y="1340169"/>
                </a:cubicBezTo>
                <a:lnTo>
                  <a:pt x="2222731" y="1360026"/>
                </a:lnTo>
                <a:lnTo>
                  <a:pt x="0" y="1360026"/>
                </a:lnTo>
                <a:close/>
              </a:path>
            </a:pathLst>
          </a:custGeom>
        </p:spPr>
        <p:txBody>
          <a:bodyPr vert="horz" lIns="0" tIns="36000" rIns="0" bIns="0" rtlCol="0" anchor="t">
            <a:noAutofit/>
          </a:bodyPr>
          <a:lstStyle>
            <a:lvl1pPr indent="0">
              <a:lnSpc>
                <a:spcPct val="110000"/>
              </a:lnSpc>
              <a:spcBef>
                <a:spcPts val="1200"/>
              </a:spcBef>
              <a:spcAft>
                <a:spcPts val="200"/>
              </a:spcAft>
              <a:buFont typeface="Arial" panose="020B0604020202020204" pitchFamily="34" charset="0"/>
              <a:buNone/>
              <a:defRPr sz="1600" b="0">
                <a:solidFill>
                  <a:schemeClr val="accent1"/>
                </a:solidFill>
              </a:defRPr>
            </a:lvl1pPr>
            <a:lvl2pPr indent="0" algn="ctr">
              <a:lnSpc>
                <a:spcPct val="110000"/>
              </a:lnSpc>
              <a:spcBef>
                <a:spcPts val="300"/>
              </a:spcBef>
              <a:spcAft>
                <a:spcPts val="300"/>
              </a:spcAft>
              <a:buFont typeface="Arial" panose="020B0604020202020204" pitchFamily="34" charset="0"/>
              <a:buNone/>
              <a:defRPr sz="2000">
                <a:solidFill>
                  <a:schemeClr val="tx2"/>
                </a:solidFill>
              </a:defRPr>
            </a:lvl2pPr>
            <a:lvl3pPr indent="0" algn="ctr">
              <a:lnSpc>
                <a:spcPct val="110000"/>
              </a:lnSpc>
              <a:spcBef>
                <a:spcPts val="200"/>
              </a:spcBef>
              <a:spcAft>
                <a:spcPts val="400"/>
              </a:spcAft>
              <a:buFont typeface="Tahoma" panose="020B0604030504040204" pitchFamily="34" charset="0"/>
              <a:buNone/>
              <a:defRPr>
                <a:solidFill>
                  <a:schemeClr val="tx2"/>
                </a:solidFill>
              </a:defRPr>
            </a:lvl3pPr>
            <a:lvl4pPr indent="0" algn="ctr">
              <a:lnSpc>
                <a:spcPct val="110000"/>
              </a:lnSpc>
              <a:spcBef>
                <a:spcPts val="200"/>
              </a:spcBef>
              <a:spcAft>
                <a:spcPts val="400"/>
              </a:spcAft>
              <a:buFont typeface="Tahoma" panose="020B0604030504040204" pitchFamily="34" charset="0"/>
              <a:buNone/>
              <a:defRPr sz="1600">
                <a:solidFill>
                  <a:schemeClr val="tx2"/>
                </a:solidFill>
              </a:defRPr>
            </a:lvl4pPr>
            <a:lvl5pPr indent="0" algn="ctr">
              <a:lnSpc>
                <a:spcPct val="110000"/>
              </a:lnSpc>
              <a:spcBef>
                <a:spcPts val="200"/>
              </a:spcBef>
              <a:spcAft>
                <a:spcPts val="600"/>
              </a:spcAft>
              <a:buFont typeface="Calibri" panose="020F0502020204030204" pitchFamily="34" charset="0"/>
              <a:buNone/>
              <a:defRPr sz="1600">
                <a:solidFill>
                  <a:schemeClr val="tx2"/>
                </a:solidFill>
              </a:defRPr>
            </a:lvl5pPr>
            <a:lvl6pPr indent="0" algn="ctr">
              <a:lnSpc>
                <a:spcPct val="90000"/>
              </a:lnSpc>
              <a:spcBef>
                <a:spcPts val="500"/>
              </a:spcBef>
              <a:buFont typeface="Arial" panose="020B0604020202020204" pitchFamily="34" charset="0"/>
              <a:buNone/>
              <a:defRPr sz="1600"/>
            </a:lvl6pPr>
            <a:lvl7pPr indent="0" algn="ctr">
              <a:lnSpc>
                <a:spcPct val="90000"/>
              </a:lnSpc>
              <a:spcBef>
                <a:spcPts val="500"/>
              </a:spcBef>
              <a:buFont typeface="Arial" panose="020B0604020202020204" pitchFamily="34" charset="0"/>
              <a:buNone/>
              <a:defRPr sz="1600"/>
            </a:lvl7pPr>
            <a:lvl8pPr indent="0" algn="ctr">
              <a:lnSpc>
                <a:spcPct val="90000"/>
              </a:lnSpc>
              <a:spcBef>
                <a:spcPts val="500"/>
              </a:spcBef>
              <a:buFont typeface="Arial" panose="020B0604020202020204" pitchFamily="34" charset="0"/>
              <a:buNone/>
              <a:defRPr sz="1600"/>
            </a:lvl8pPr>
            <a:lvl9pPr indent="0" algn="ctr">
              <a:lnSpc>
                <a:spcPct val="90000"/>
              </a:lnSpc>
              <a:spcBef>
                <a:spcPts val="500"/>
              </a:spcBef>
              <a:buFont typeface="Arial" panose="020B0604020202020204" pitchFamily="34" charset="0"/>
              <a:buNone/>
              <a:defRPr sz="1600"/>
            </a:lvl9pPr>
          </a:lstStyle>
          <a:p>
            <a:pPr marL="0" marR="0" lvl="0" indent="0" algn="ctr" defTabSz="914400" rtl="0" eaLnBrk="1" fontAlgn="auto" latinLnBrk="0" hangingPunct="1">
              <a:lnSpc>
                <a:spcPct val="110000"/>
              </a:lnSpc>
              <a:spcBef>
                <a:spcPts val="1200"/>
              </a:spcBef>
              <a:spcAft>
                <a:spcPts val="200"/>
              </a:spcAft>
              <a:buClrTx/>
              <a:buSzTx/>
              <a:buFont typeface="Arial" panose="020B0604020202020204" pitchFamily="34" charset="0"/>
              <a:buNone/>
              <a:tabLst/>
              <a:defRPr/>
            </a:pPr>
            <a:r>
              <a:rPr lang="en-US" sz="1800" b="1" dirty="0">
                <a:solidFill>
                  <a:srgbClr val="66594D"/>
                </a:solidFill>
                <a:cs typeface="Poppins" panose="00000500000000000000" pitchFamily="2" charset="0"/>
              </a:rPr>
              <a:t>Technical Evaluation &amp; Pricing</a:t>
            </a:r>
            <a:endParaRPr kumimoji="0" lang="en-US" sz="1800" b="1" i="0" u="none" strike="noStrike" kern="1200" cap="none" spc="0" normalizeH="0" baseline="0" noProof="0" dirty="0">
              <a:ln>
                <a:noFill/>
              </a:ln>
              <a:solidFill>
                <a:srgbClr val="66594D"/>
              </a:solidFill>
              <a:effectLst/>
              <a:uLnTx/>
              <a:uFillTx/>
              <a:ea typeface="+mn-ea"/>
              <a:cs typeface="Poppins" panose="00000500000000000000" pitchFamily="2" charset="0"/>
            </a:endParaRPr>
          </a:p>
          <a:p>
            <a:pPr marL="0" marR="0" lvl="0" indent="0" algn="ctr" defTabSz="914400" rtl="0" eaLnBrk="1" fontAlgn="auto" latinLnBrk="0" hangingPunct="1">
              <a:lnSpc>
                <a:spcPct val="110000"/>
              </a:lnSpc>
              <a:spcBef>
                <a:spcPts val="1200"/>
              </a:spcBef>
              <a:spcAft>
                <a:spcPts val="20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rgbClr val="66594D"/>
              </a:solidFill>
              <a:effectLst/>
              <a:uLnTx/>
              <a:uFillTx/>
              <a:latin typeface="Poppins" panose="00000500000000000000" pitchFamily="2" charset="0"/>
              <a:ea typeface="+mn-ea"/>
              <a:cs typeface="Poppins" panose="00000500000000000000" pitchFamily="2" charset="0"/>
            </a:endParaRPr>
          </a:p>
          <a:p>
            <a:pPr marL="0" marR="0" lvl="0" indent="0" algn="ctr" defTabSz="914400" rtl="0" eaLnBrk="1" fontAlgn="auto" latinLnBrk="0" hangingPunct="1">
              <a:lnSpc>
                <a:spcPct val="110000"/>
              </a:lnSpc>
              <a:spcBef>
                <a:spcPts val="1200"/>
              </a:spcBef>
              <a:spcAft>
                <a:spcPts val="200"/>
              </a:spcAft>
              <a:buClrTx/>
              <a:buSzTx/>
              <a:buFont typeface="Arial" panose="020B0604020202020204" pitchFamily="34" charset="0"/>
              <a:buNone/>
              <a:tabLst/>
              <a:defRPr/>
            </a:pPr>
            <a:endParaRPr kumimoji="0" lang="en-US" sz="1800" b="1" i="0" u="none" strike="noStrike" kern="1200" cap="none" spc="0" normalizeH="0" baseline="0" noProof="0" dirty="0">
              <a:ln>
                <a:noFill/>
              </a:ln>
              <a:solidFill>
                <a:srgbClr val="66594D"/>
              </a:solidFill>
              <a:effectLst/>
              <a:uLnTx/>
              <a:uFillTx/>
              <a:latin typeface="Poppins" panose="00000500000000000000" pitchFamily="2" charset="0"/>
              <a:ea typeface="+mn-ea"/>
              <a:cs typeface="Poppins" panose="00000500000000000000" pitchFamily="2" charset="0"/>
            </a:endParaRPr>
          </a:p>
          <a:p>
            <a:pPr marL="0" marR="0" lvl="0" indent="0" algn="ctr" defTabSz="914400" rtl="0" eaLnBrk="1" fontAlgn="auto" latinLnBrk="0" hangingPunct="1">
              <a:lnSpc>
                <a:spcPct val="110000"/>
              </a:lnSpc>
              <a:spcBef>
                <a:spcPts val="1200"/>
              </a:spcBef>
              <a:spcAft>
                <a:spcPts val="200"/>
              </a:spcAft>
              <a:buClrTx/>
              <a:buSzTx/>
              <a:buFont typeface="Arial" panose="020B0604020202020204" pitchFamily="34" charset="0"/>
              <a:buNone/>
              <a:tabLst/>
              <a:defRPr/>
            </a:pPr>
            <a:r>
              <a:rPr kumimoji="0" lang="en-US" sz="1800" b="1" i="0" u="none" strike="noStrike" kern="1200" cap="none" spc="0" normalizeH="0" baseline="0" noProof="0" dirty="0">
                <a:ln>
                  <a:noFill/>
                </a:ln>
                <a:solidFill>
                  <a:srgbClr val="66594D"/>
                </a:solidFill>
                <a:effectLst/>
                <a:uLnTx/>
                <a:uFillTx/>
                <a:latin typeface="Poppins" panose="00000500000000000000" pitchFamily="2" charset="0"/>
                <a:ea typeface="+mn-ea"/>
                <a:cs typeface="Poppins" panose="00000500000000000000" pitchFamily="2" charset="0"/>
              </a:rPr>
              <a:t> </a:t>
            </a:r>
            <a:endParaRPr kumimoji="0" lang="en-US" sz="1800" b="0" i="0" u="none" strike="noStrike" kern="1200" cap="none" spc="0" normalizeH="0" baseline="0" noProof="0" dirty="0">
              <a:ln>
                <a:noFill/>
              </a:ln>
              <a:solidFill>
                <a:srgbClr val="66594D"/>
              </a:solidFill>
              <a:effectLst/>
              <a:uLnTx/>
              <a:uFillTx/>
              <a:latin typeface="Poppins" panose="00000500000000000000" pitchFamily="2" charset="0"/>
              <a:ea typeface="+mn-ea"/>
              <a:cs typeface="Poppins" panose="00000500000000000000" pitchFamily="2" charset="0"/>
            </a:endParaRPr>
          </a:p>
        </p:txBody>
      </p:sp>
      <p:sp>
        <p:nvSpPr>
          <p:cNvPr id="5" name="Title 520">
            <a:extLst>
              <a:ext uri="{FF2B5EF4-FFF2-40B4-BE49-F238E27FC236}">
                <a16:creationId xmlns:a16="http://schemas.microsoft.com/office/drawing/2014/main" id="{028FB54B-6A9B-52AF-377D-D898929E34A6}"/>
              </a:ext>
            </a:extLst>
          </p:cNvPr>
          <p:cNvSpPr txBox="1">
            <a:spLocks/>
          </p:cNvSpPr>
          <p:nvPr/>
        </p:nvSpPr>
        <p:spPr>
          <a:xfrm>
            <a:off x="526901" y="2342972"/>
            <a:ext cx="4738352" cy="1513994"/>
          </a:xfrm>
        </p:spPr>
        <p:txBody>
          <a:bodyPr vert="horz" tIns="0" anchor="b" anchorCtr="0">
            <a:noAutofit/>
          </a:bodyPr>
          <a:lstStyle>
            <a:lvl1pPr algn="l" defTabSz="779173" rtl="0" eaLnBrk="1" latinLnBrk="0" hangingPunct="1">
              <a:lnSpc>
                <a:spcPct val="100000"/>
              </a:lnSpc>
              <a:spcBef>
                <a:spcPct val="0"/>
              </a:spcBef>
              <a:buNone/>
              <a:defRPr sz="3600" b="0" i="0" kern="1200" cap="all" spc="0" baseline="0">
                <a:solidFill>
                  <a:schemeClr val="tx2"/>
                </a:solidFill>
                <a:latin typeface="Apex New Bold" panose="02010600040501010103" pitchFamily="2" charset="77"/>
                <a:ea typeface="Apex New Bold" panose="02010600040501010103" pitchFamily="2" charset="77"/>
                <a:cs typeface="+mj-cs"/>
              </a:defRPr>
            </a:lvl1pPr>
          </a:lstStyle>
          <a:p>
            <a:pPr marL="0" marR="0" lvl="0" indent="0" algn="ctr" defTabSz="779173" rtl="0" eaLnBrk="1" fontAlgn="auto" latinLnBrk="0" hangingPunct="1">
              <a:lnSpc>
                <a:spcPct val="100000"/>
              </a:lnSpc>
              <a:spcBef>
                <a:spcPct val="0"/>
              </a:spcBef>
              <a:spcAft>
                <a:spcPts val="0"/>
              </a:spcAft>
              <a:buClrTx/>
              <a:buSzTx/>
              <a:buFontTx/>
              <a:buNone/>
              <a:tabLst/>
              <a:defRPr/>
            </a:pPr>
            <a:r>
              <a:rPr lang="en-US" sz="3200" dirty="0">
                <a:solidFill>
                  <a:srgbClr val="66594D"/>
                </a:solidFill>
                <a:latin typeface="Poppins" panose="00000500000000000000" pitchFamily="2" charset="0"/>
                <a:cs typeface="Poppins" panose="00000500000000000000" pitchFamily="2" charset="0"/>
              </a:rPr>
              <a:t>TECHNICAL REQUIREMENTS</a:t>
            </a:r>
            <a:endParaRPr kumimoji="0" lang="en-US" sz="3200" b="0" i="0" u="none" strike="noStrike" kern="1200" cap="all" spc="0" normalizeH="0" baseline="0" noProof="0" dirty="0">
              <a:ln>
                <a:noFill/>
              </a:ln>
              <a:solidFill>
                <a:srgbClr val="66594D"/>
              </a:solidFill>
              <a:effectLst/>
              <a:uLnTx/>
              <a:uFillTx/>
              <a:latin typeface="Poppins" panose="00000500000000000000" pitchFamily="2" charset="0"/>
              <a:cs typeface="Poppins" panose="00000500000000000000" pitchFamily="2" charset="0"/>
            </a:endParaRPr>
          </a:p>
          <a:p>
            <a:pPr marL="0" marR="0" lvl="0" indent="0" algn="ctr" defTabSz="779173" rtl="0" eaLnBrk="1" fontAlgn="auto" latinLnBrk="0" hangingPunct="1">
              <a:lnSpc>
                <a:spcPct val="100000"/>
              </a:lnSpc>
              <a:spcBef>
                <a:spcPct val="0"/>
              </a:spcBef>
              <a:spcAft>
                <a:spcPts val="0"/>
              </a:spcAft>
              <a:buClrTx/>
              <a:buSzTx/>
              <a:buFontTx/>
              <a:buNone/>
              <a:tabLst/>
              <a:defRPr/>
            </a:pPr>
            <a:endParaRPr kumimoji="0" lang="en-US" sz="3200" b="0" i="0" u="none" strike="noStrike" kern="1200" cap="all" spc="0" normalizeH="0" baseline="0" noProof="0" dirty="0">
              <a:ln>
                <a:noFill/>
              </a:ln>
              <a:solidFill>
                <a:srgbClr val="66594D"/>
              </a:solidFill>
              <a:effectLst/>
              <a:uLnTx/>
              <a:uFillTx/>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22163497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47">
            <a:extLst>
              <a:ext uri="{FF2B5EF4-FFF2-40B4-BE49-F238E27FC236}">
                <a16:creationId xmlns:a16="http://schemas.microsoft.com/office/drawing/2014/main" id="{9C1CCE5A-CF60-4E9F-93BA-4DF94DA69936}"/>
              </a:ext>
            </a:extLst>
          </p:cNvPr>
          <p:cNvSpPr/>
          <p:nvPr/>
        </p:nvSpPr>
        <p:spPr>
          <a:xfrm>
            <a:off x="1" y="1037012"/>
            <a:ext cx="12192000" cy="427573"/>
          </a:xfrm>
          <a:prstGeom prst="rect">
            <a:avLst/>
          </a:prstGeom>
          <a:solidFill>
            <a:srgbClr val="87ADB0">
              <a:lumMod val="60000"/>
              <a:lumOff val="40000"/>
            </a:srgbClr>
          </a:solidFill>
          <a:ln w="9525" cap="flat" cmpd="sng" algn="ctr">
            <a:solidFill>
              <a:srgbClr val="7D8F29">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ZA" sz="1600" b="0" i="0" u="none" strike="noStrike" kern="0" cap="none" spc="0" normalizeH="0" baseline="0" noProof="0">
              <a:ln>
                <a:noFill/>
              </a:ln>
              <a:solidFill>
                <a:prstClr val="white"/>
              </a:solidFill>
              <a:effectLst/>
              <a:uLnTx/>
              <a:uFillTx/>
              <a:latin typeface="Tahoma"/>
              <a:ea typeface="+mn-ea"/>
              <a:cs typeface="+mn-cs"/>
            </a:endParaRPr>
          </a:p>
        </p:txBody>
      </p:sp>
      <p:sp>
        <p:nvSpPr>
          <p:cNvPr id="49" name="TextBox 16">
            <a:extLst>
              <a:ext uri="{FF2B5EF4-FFF2-40B4-BE49-F238E27FC236}">
                <a16:creationId xmlns:a16="http://schemas.microsoft.com/office/drawing/2014/main" id="{68B2E9F2-8DD1-29F6-3B36-D1E2C21D2769}"/>
              </a:ext>
            </a:extLst>
          </p:cNvPr>
          <p:cNvSpPr txBox="1">
            <a:spLocks noChangeArrowheads="1"/>
          </p:cNvSpPr>
          <p:nvPr/>
        </p:nvSpPr>
        <p:spPr bwMode="auto">
          <a:xfrm>
            <a:off x="3570472" y="1541511"/>
            <a:ext cx="62313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1000" b="1">
                <a:solidFill>
                  <a:schemeClr val="tx1"/>
                </a:solidFill>
                <a:latin typeface="Tahoma" pitchFamily="34" charset="0"/>
                <a:cs typeface="Arial" charset="0"/>
                <a:sym typeface="Wingdings" pitchFamily="2" charset="2"/>
              </a:defRPr>
            </a:lvl1pPr>
            <a:lvl2pPr marL="742950" indent="-285750" eaLnBrk="0" hangingPunct="0">
              <a:defRPr sz="1000" b="1">
                <a:solidFill>
                  <a:schemeClr val="tx1"/>
                </a:solidFill>
                <a:latin typeface="Tahoma" pitchFamily="34" charset="0"/>
                <a:cs typeface="Arial" charset="0"/>
                <a:sym typeface="Wingdings" pitchFamily="2" charset="2"/>
              </a:defRPr>
            </a:lvl2pPr>
            <a:lvl3pPr marL="1143000" indent="-228600" eaLnBrk="0" hangingPunct="0">
              <a:defRPr sz="1000" b="1">
                <a:solidFill>
                  <a:schemeClr val="tx1"/>
                </a:solidFill>
                <a:latin typeface="Tahoma" pitchFamily="34" charset="0"/>
                <a:cs typeface="Arial" charset="0"/>
                <a:sym typeface="Wingdings" pitchFamily="2" charset="2"/>
              </a:defRPr>
            </a:lvl3pPr>
            <a:lvl4pPr marL="1600200" indent="-228600" eaLnBrk="0" hangingPunct="0">
              <a:defRPr sz="1000" b="1">
                <a:solidFill>
                  <a:schemeClr val="tx1"/>
                </a:solidFill>
                <a:latin typeface="Tahoma" pitchFamily="34" charset="0"/>
                <a:cs typeface="Arial" charset="0"/>
                <a:sym typeface="Wingdings" pitchFamily="2" charset="2"/>
              </a:defRPr>
            </a:lvl4pPr>
            <a:lvl5pPr marL="2057400" indent="-228600" eaLnBrk="0" hangingPunct="0">
              <a:defRPr sz="1000" b="1">
                <a:solidFill>
                  <a:schemeClr val="tx1"/>
                </a:solidFill>
                <a:latin typeface="Tahoma" pitchFamily="34" charset="0"/>
                <a:cs typeface="Arial" charset="0"/>
                <a:sym typeface="Wingdings" pitchFamily="2" charset="2"/>
              </a:defRPr>
            </a:lvl5pPr>
            <a:lvl6pPr marL="25146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6pPr>
            <a:lvl7pPr marL="29718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7pPr>
            <a:lvl8pPr marL="34290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8pPr>
            <a:lvl9pPr marL="38862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9pPr>
          </a:lstStyle>
          <a:p>
            <a:pPr defTabSz="914400" eaLnBrk="1" fontAlgn="base" hangingPunct="1">
              <a:spcBef>
                <a:spcPts val="500"/>
              </a:spcBef>
              <a:spcAft>
                <a:spcPts val="500"/>
              </a:spcAft>
            </a:pPr>
            <a:r>
              <a:rPr lang="en-ZA" sz="1100" dirty="0">
                <a:solidFill>
                  <a:srgbClr val="000000"/>
                </a:solidFill>
                <a:latin typeface="Arial" charset="0"/>
              </a:rPr>
              <a:t>Step 2</a:t>
            </a:r>
            <a:endParaRPr lang="en-US" sz="1100" b="0" dirty="0">
              <a:solidFill>
                <a:srgbClr val="000000"/>
              </a:solidFill>
              <a:latin typeface="Arial" charset="0"/>
            </a:endParaRPr>
          </a:p>
        </p:txBody>
      </p:sp>
      <p:sp>
        <p:nvSpPr>
          <p:cNvPr id="51" name="TextBox 3">
            <a:extLst>
              <a:ext uri="{FF2B5EF4-FFF2-40B4-BE49-F238E27FC236}">
                <a16:creationId xmlns:a16="http://schemas.microsoft.com/office/drawing/2014/main" id="{9265F953-C9C0-235D-F7AB-048D3B10BC3B}"/>
              </a:ext>
            </a:extLst>
          </p:cNvPr>
          <p:cNvSpPr txBox="1">
            <a:spLocks noChangeArrowheads="1"/>
          </p:cNvSpPr>
          <p:nvPr/>
        </p:nvSpPr>
        <p:spPr bwMode="auto">
          <a:xfrm>
            <a:off x="587314" y="1873592"/>
            <a:ext cx="128731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1000" b="1">
                <a:solidFill>
                  <a:schemeClr val="tx1"/>
                </a:solidFill>
                <a:latin typeface="Tahoma" pitchFamily="34" charset="0"/>
                <a:cs typeface="Arial" charset="0"/>
                <a:sym typeface="Wingdings" pitchFamily="2" charset="2"/>
              </a:defRPr>
            </a:lvl1pPr>
            <a:lvl2pPr marL="742950" indent="-285750" eaLnBrk="0" hangingPunct="0">
              <a:defRPr sz="1000" b="1">
                <a:solidFill>
                  <a:schemeClr val="tx1"/>
                </a:solidFill>
                <a:latin typeface="Tahoma" pitchFamily="34" charset="0"/>
                <a:cs typeface="Arial" charset="0"/>
                <a:sym typeface="Wingdings" pitchFamily="2" charset="2"/>
              </a:defRPr>
            </a:lvl2pPr>
            <a:lvl3pPr marL="1143000" indent="-228600" eaLnBrk="0" hangingPunct="0">
              <a:defRPr sz="1000" b="1">
                <a:solidFill>
                  <a:schemeClr val="tx1"/>
                </a:solidFill>
                <a:latin typeface="Tahoma" pitchFamily="34" charset="0"/>
                <a:cs typeface="Arial" charset="0"/>
                <a:sym typeface="Wingdings" pitchFamily="2" charset="2"/>
              </a:defRPr>
            </a:lvl3pPr>
            <a:lvl4pPr marL="1600200" indent="-228600" eaLnBrk="0" hangingPunct="0">
              <a:defRPr sz="1000" b="1">
                <a:solidFill>
                  <a:schemeClr val="tx1"/>
                </a:solidFill>
                <a:latin typeface="Tahoma" pitchFamily="34" charset="0"/>
                <a:cs typeface="Arial" charset="0"/>
                <a:sym typeface="Wingdings" pitchFamily="2" charset="2"/>
              </a:defRPr>
            </a:lvl4pPr>
            <a:lvl5pPr marL="2057400" indent="-228600" eaLnBrk="0" hangingPunct="0">
              <a:defRPr sz="1000" b="1">
                <a:solidFill>
                  <a:schemeClr val="tx1"/>
                </a:solidFill>
                <a:latin typeface="Tahoma" pitchFamily="34" charset="0"/>
                <a:cs typeface="Arial" charset="0"/>
                <a:sym typeface="Wingdings" pitchFamily="2" charset="2"/>
              </a:defRPr>
            </a:lvl5pPr>
            <a:lvl6pPr marL="25146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6pPr>
            <a:lvl7pPr marL="29718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7pPr>
            <a:lvl8pPr marL="34290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8pPr>
            <a:lvl9pPr marL="38862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9pPr>
          </a:lstStyle>
          <a:p>
            <a:pPr defTabSz="914400" eaLnBrk="1" fontAlgn="base" hangingPunct="1">
              <a:spcBef>
                <a:spcPts val="500"/>
              </a:spcBef>
              <a:spcAft>
                <a:spcPts val="500"/>
              </a:spcAft>
            </a:pPr>
            <a:r>
              <a:rPr lang="en-ZA" b="0" dirty="0">
                <a:solidFill>
                  <a:srgbClr val="000000"/>
                </a:solidFill>
                <a:latin typeface="Arial" charset="0"/>
              </a:rPr>
              <a:t>Administrative &amp; Substantive responsiveness</a:t>
            </a:r>
            <a:endParaRPr lang="en-US" b="0" dirty="0">
              <a:solidFill>
                <a:srgbClr val="000000"/>
              </a:solidFill>
              <a:latin typeface="Arial" charset="0"/>
            </a:endParaRPr>
          </a:p>
        </p:txBody>
      </p:sp>
      <p:sp>
        <p:nvSpPr>
          <p:cNvPr id="53" name="TextBox 3">
            <a:extLst>
              <a:ext uri="{FF2B5EF4-FFF2-40B4-BE49-F238E27FC236}">
                <a16:creationId xmlns:a16="http://schemas.microsoft.com/office/drawing/2014/main" id="{DF8B8405-0F82-9021-6017-19B981066223}"/>
              </a:ext>
            </a:extLst>
          </p:cNvPr>
          <p:cNvSpPr txBox="1">
            <a:spLocks noChangeArrowheads="1"/>
          </p:cNvSpPr>
          <p:nvPr/>
        </p:nvSpPr>
        <p:spPr bwMode="auto">
          <a:xfrm>
            <a:off x="3373229" y="2277135"/>
            <a:ext cx="975746" cy="805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1000" b="1">
                <a:solidFill>
                  <a:schemeClr val="tx1"/>
                </a:solidFill>
                <a:latin typeface="Tahoma" pitchFamily="34" charset="0"/>
                <a:cs typeface="Arial" charset="0"/>
                <a:sym typeface="Wingdings" pitchFamily="2" charset="2"/>
              </a:defRPr>
            </a:lvl1pPr>
            <a:lvl2pPr marL="742950" indent="-285750" eaLnBrk="0" hangingPunct="0">
              <a:defRPr sz="1000" b="1">
                <a:solidFill>
                  <a:schemeClr val="tx1"/>
                </a:solidFill>
                <a:latin typeface="Tahoma" pitchFamily="34" charset="0"/>
                <a:cs typeface="Arial" charset="0"/>
                <a:sym typeface="Wingdings" pitchFamily="2" charset="2"/>
              </a:defRPr>
            </a:lvl2pPr>
            <a:lvl3pPr marL="1143000" indent="-228600" eaLnBrk="0" hangingPunct="0">
              <a:defRPr sz="1000" b="1">
                <a:solidFill>
                  <a:schemeClr val="tx1"/>
                </a:solidFill>
                <a:latin typeface="Tahoma" pitchFamily="34" charset="0"/>
                <a:cs typeface="Arial" charset="0"/>
                <a:sym typeface="Wingdings" pitchFamily="2" charset="2"/>
              </a:defRPr>
            </a:lvl3pPr>
            <a:lvl4pPr marL="1600200" indent="-228600" eaLnBrk="0" hangingPunct="0">
              <a:defRPr sz="1000" b="1">
                <a:solidFill>
                  <a:schemeClr val="tx1"/>
                </a:solidFill>
                <a:latin typeface="Tahoma" pitchFamily="34" charset="0"/>
                <a:cs typeface="Arial" charset="0"/>
                <a:sym typeface="Wingdings" pitchFamily="2" charset="2"/>
              </a:defRPr>
            </a:lvl4pPr>
            <a:lvl5pPr marL="2057400" indent="-228600" eaLnBrk="0" hangingPunct="0">
              <a:defRPr sz="1000" b="1">
                <a:solidFill>
                  <a:schemeClr val="tx1"/>
                </a:solidFill>
                <a:latin typeface="Tahoma" pitchFamily="34" charset="0"/>
                <a:cs typeface="Arial" charset="0"/>
                <a:sym typeface="Wingdings" pitchFamily="2" charset="2"/>
              </a:defRPr>
            </a:lvl5pPr>
            <a:lvl6pPr marL="25146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6pPr>
            <a:lvl7pPr marL="29718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7pPr>
            <a:lvl8pPr marL="34290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8pPr>
            <a:lvl9pPr marL="38862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9pPr>
          </a:lstStyle>
          <a:p>
            <a:pPr algn="ctr" defTabSz="914400" eaLnBrk="1" fontAlgn="base" hangingPunct="1">
              <a:spcBef>
                <a:spcPts val="500"/>
              </a:spcBef>
              <a:spcAft>
                <a:spcPts val="500"/>
              </a:spcAft>
            </a:pPr>
            <a:r>
              <a:rPr lang="en-ZA" sz="900" dirty="0">
                <a:solidFill>
                  <a:srgbClr val="000000"/>
                </a:solidFill>
                <a:latin typeface="Arial" charset="0"/>
              </a:rPr>
              <a:t>Minimum Threshold of 70 out of 100</a:t>
            </a:r>
          </a:p>
          <a:p>
            <a:pPr algn="ctr" defTabSz="914400" eaLnBrk="1" fontAlgn="base" hangingPunct="1">
              <a:spcBef>
                <a:spcPts val="500"/>
              </a:spcBef>
              <a:spcAft>
                <a:spcPts val="500"/>
              </a:spcAft>
            </a:pPr>
            <a:r>
              <a:rPr lang="en-ZA" sz="1100" dirty="0">
                <a:solidFill>
                  <a:srgbClr val="000000"/>
                </a:solidFill>
                <a:latin typeface="Arial" charset="0"/>
              </a:rPr>
              <a:t>Desktop</a:t>
            </a:r>
            <a:endParaRPr lang="en-US" sz="1100" dirty="0">
              <a:solidFill>
                <a:srgbClr val="000000"/>
              </a:solidFill>
              <a:latin typeface="Arial" charset="0"/>
            </a:endParaRPr>
          </a:p>
        </p:txBody>
      </p:sp>
      <p:sp>
        <p:nvSpPr>
          <p:cNvPr id="54" name="TextBox 3">
            <a:extLst>
              <a:ext uri="{FF2B5EF4-FFF2-40B4-BE49-F238E27FC236}">
                <a16:creationId xmlns:a16="http://schemas.microsoft.com/office/drawing/2014/main" id="{16BB0002-2DB5-A83C-7389-EF3213C45661}"/>
              </a:ext>
            </a:extLst>
          </p:cNvPr>
          <p:cNvSpPr txBox="1">
            <a:spLocks noChangeArrowheads="1"/>
          </p:cNvSpPr>
          <p:nvPr/>
        </p:nvSpPr>
        <p:spPr bwMode="auto">
          <a:xfrm>
            <a:off x="5617618" y="1843675"/>
            <a:ext cx="82965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1000" b="1">
                <a:solidFill>
                  <a:schemeClr val="tx1"/>
                </a:solidFill>
                <a:latin typeface="Tahoma" pitchFamily="34" charset="0"/>
                <a:cs typeface="Arial" charset="0"/>
                <a:sym typeface="Wingdings" pitchFamily="2" charset="2"/>
              </a:defRPr>
            </a:lvl1pPr>
            <a:lvl2pPr marL="742950" indent="-285750" eaLnBrk="0" hangingPunct="0">
              <a:defRPr sz="1000" b="1">
                <a:solidFill>
                  <a:schemeClr val="tx1"/>
                </a:solidFill>
                <a:latin typeface="Tahoma" pitchFamily="34" charset="0"/>
                <a:cs typeface="Arial" charset="0"/>
                <a:sym typeface="Wingdings" pitchFamily="2" charset="2"/>
              </a:defRPr>
            </a:lvl2pPr>
            <a:lvl3pPr marL="1143000" indent="-228600" eaLnBrk="0" hangingPunct="0">
              <a:defRPr sz="1000" b="1">
                <a:solidFill>
                  <a:schemeClr val="tx1"/>
                </a:solidFill>
                <a:latin typeface="Tahoma" pitchFamily="34" charset="0"/>
                <a:cs typeface="Arial" charset="0"/>
                <a:sym typeface="Wingdings" pitchFamily="2" charset="2"/>
              </a:defRPr>
            </a:lvl3pPr>
            <a:lvl4pPr marL="1600200" indent="-228600" eaLnBrk="0" hangingPunct="0">
              <a:defRPr sz="1000" b="1">
                <a:solidFill>
                  <a:schemeClr val="tx1"/>
                </a:solidFill>
                <a:latin typeface="Tahoma" pitchFamily="34" charset="0"/>
                <a:cs typeface="Arial" charset="0"/>
                <a:sym typeface="Wingdings" pitchFamily="2" charset="2"/>
              </a:defRPr>
            </a:lvl4pPr>
            <a:lvl5pPr marL="2057400" indent="-228600" eaLnBrk="0" hangingPunct="0">
              <a:defRPr sz="1000" b="1">
                <a:solidFill>
                  <a:schemeClr val="tx1"/>
                </a:solidFill>
                <a:latin typeface="Tahoma" pitchFamily="34" charset="0"/>
                <a:cs typeface="Arial" charset="0"/>
                <a:sym typeface="Wingdings" pitchFamily="2" charset="2"/>
              </a:defRPr>
            </a:lvl5pPr>
            <a:lvl6pPr marL="25146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6pPr>
            <a:lvl7pPr marL="29718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7pPr>
            <a:lvl8pPr marL="34290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8pPr>
            <a:lvl9pPr marL="38862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9pPr>
          </a:lstStyle>
          <a:p>
            <a:pPr defTabSz="914400" eaLnBrk="1" fontAlgn="base" hangingPunct="1">
              <a:spcBef>
                <a:spcPts val="500"/>
              </a:spcBef>
              <a:spcAft>
                <a:spcPts val="500"/>
              </a:spcAft>
            </a:pPr>
            <a:r>
              <a:rPr lang="en-ZA" dirty="0">
                <a:solidFill>
                  <a:srgbClr val="000000"/>
                </a:solidFill>
                <a:latin typeface="Arial" charset="0"/>
              </a:rPr>
              <a:t>Weighted scoring / 100</a:t>
            </a:r>
            <a:endParaRPr lang="en-US" dirty="0">
              <a:solidFill>
                <a:srgbClr val="000000"/>
              </a:solidFill>
              <a:latin typeface="Arial" charset="0"/>
            </a:endParaRPr>
          </a:p>
        </p:txBody>
      </p:sp>
      <p:sp>
        <p:nvSpPr>
          <p:cNvPr id="55" name="AutoShape 13">
            <a:extLst>
              <a:ext uri="{FF2B5EF4-FFF2-40B4-BE49-F238E27FC236}">
                <a16:creationId xmlns:a16="http://schemas.microsoft.com/office/drawing/2014/main" id="{7DFE1AEF-13C0-1A6A-EAD5-9F3D2B4C37B3}"/>
              </a:ext>
            </a:extLst>
          </p:cNvPr>
          <p:cNvSpPr>
            <a:spLocks noChangeArrowheads="1"/>
          </p:cNvSpPr>
          <p:nvPr/>
        </p:nvSpPr>
        <p:spPr bwMode="auto">
          <a:xfrm>
            <a:off x="874018" y="3454123"/>
            <a:ext cx="470149" cy="577086"/>
          </a:xfrm>
          <a:prstGeom prst="flowChartMultidocument">
            <a:avLst/>
          </a:prstGeom>
          <a:gradFill rotWithShape="0">
            <a:gsLst>
              <a:gs pos="0">
                <a:srgbClr val="FFFFFF"/>
              </a:gs>
              <a:gs pos="100000">
                <a:srgbClr val="E5B8B7"/>
              </a:gs>
            </a:gsLst>
            <a:lin ang="5400000" scaled="1"/>
          </a:gradFill>
          <a:ln w="12700">
            <a:solidFill>
              <a:srgbClr val="D99594"/>
            </a:solidFill>
            <a:miter lim="800000"/>
            <a:headEnd/>
            <a:tailEnd/>
          </a:ln>
          <a:effectLst>
            <a:outerShdw dist="28398" dir="3806097" algn="ctr" rotWithShape="0">
              <a:srgbClr val="622423">
                <a:alpha val="50000"/>
              </a:srgbClr>
            </a:outerShdw>
          </a:effectLst>
        </p:spPr>
        <p:txBody>
          <a:bodyPr/>
          <a:lstStyle/>
          <a:p>
            <a:pPr defTabSz="914400" fontAlgn="base">
              <a:spcBef>
                <a:spcPct val="0"/>
              </a:spcBef>
              <a:spcAft>
                <a:spcPct val="0"/>
              </a:spcAft>
            </a:pPr>
            <a:endParaRPr lang="en-US" sz="2400">
              <a:solidFill>
                <a:srgbClr val="000000"/>
              </a:solidFill>
              <a:latin typeface="Arial" pitchFamily="34" charset="0"/>
            </a:endParaRPr>
          </a:p>
        </p:txBody>
      </p:sp>
      <p:sp>
        <p:nvSpPr>
          <p:cNvPr id="57" name="AutoShape 15">
            <a:extLst>
              <a:ext uri="{FF2B5EF4-FFF2-40B4-BE49-F238E27FC236}">
                <a16:creationId xmlns:a16="http://schemas.microsoft.com/office/drawing/2014/main" id="{A195D297-3855-0EDA-1694-6D347F68E4AD}"/>
              </a:ext>
            </a:extLst>
          </p:cNvPr>
          <p:cNvSpPr>
            <a:spLocks noChangeArrowheads="1"/>
          </p:cNvSpPr>
          <p:nvPr/>
        </p:nvSpPr>
        <p:spPr bwMode="auto">
          <a:xfrm rot="3171260">
            <a:off x="1744099" y="3379486"/>
            <a:ext cx="236680" cy="655348"/>
          </a:xfrm>
          <a:prstGeom prst="lightningBolt">
            <a:avLst/>
          </a:prstGeom>
          <a:solidFill>
            <a:srgbClr val="FFFFFF"/>
          </a:solidFill>
          <a:ln w="63500" cmpd="thickThin">
            <a:solidFill>
              <a:srgbClr val="C0504D"/>
            </a:solidFill>
            <a:miter lim="800000"/>
            <a:headEnd/>
            <a:tailEnd/>
          </a:ln>
        </p:spPr>
        <p:txBody>
          <a:bodyPr/>
          <a:lstStyle/>
          <a:p>
            <a:pPr defTabSz="914400" fontAlgn="base">
              <a:spcBef>
                <a:spcPct val="0"/>
              </a:spcBef>
              <a:spcAft>
                <a:spcPct val="0"/>
              </a:spcAft>
            </a:pPr>
            <a:endParaRPr lang="en-US" sz="1600">
              <a:solidFill>
                <a:srgbClr val="000000"/>
              </a:solidFill>
              <a:latin typeface="Arial" pitchFamily="34" charset="0"/>
            </a:endParaRPr>
          </a:p>
        </p:txBody>
      </p:sp>
      <p:sp>
        <p:nvSpPr>
          <p:cNvPr id="58" name="Right Arrow 12">
            <a:extLst>
              <a:ext uri="{FF2B5EF4-FFF2-40B4-BE49-F238E27FC236}">
                <a16:creationId xmlns:a16="http://schemas.microsoft.com/office/drawing/2014/main" id="{F487D2E1-9E81-181C-3142-9E0BBCEC6DE7}"/>
              </a:ext>
            </a:extLst>
          </p:cNvPr>
          <p:cNvSpPr>
            <a:spLocks noChangeArrowheads="1"/>
          </p:cNvSpPr>
          <p:nvPr/>
        </p:nvSpPr>
        <p:spPr bwMode="auto">
          <a:xfrm>
            <a:off x="2277177" y="3555785"/>
            <a:ext cx="272546" cy="288000"/>
          </a:xfrm>
          <a:prstGeom prst="rightArrow">
            <a:avLst>
              <a:gd name="adj1" fmla="val 50000"/>
              <a:gd name="adj2" fmla="val 50127"/>
            </a:avLst>
          </a:prstGeom>
          <a:solidFill>
            <a:srgbClr val="FAC090"/>
          </a:solidFill>
          <a:ln w="9525">
            <a:solidFill>
              <a:srgbClr val="321212"/>
            </a:solidFill>
            <a:miter lim="800000"/>
            <a:headEnd/>
            <a:tailEnd/>
          </a:ln>
        </p:spPr>
        <p:txBody>
          <a:bodyPr lIns="270000" anchor="ctr"/>
          <a:lstStyle/>
          <a:p>
            <a:pPr defTabSz="914400" fontAlgn="base">
              <a:spcBef>
                <a:spcPct val="0"/>
              </a:spcBef>
              <a:spcAft>
                <a:spcPct val="0"/>
              </a:spcAft>
            </a:pPr>
            <a:endParaRPr lang="en-US" sz="1600" dirty="0">
              <a:solidFill>
                <a:srgbClr val="000000"/>
              </a:solidFill>
              <a:latin typeface="Arial" pitchFamily="34" charset="0"/>
            </a:endParaRPr>
          </a:p>
        </p:txBody>
      </p:sp>
      <p:sp>
        <p:nvSpPr>
          <p:cNvPr id="60" name="TextBox 3">
            <a:extLst>
              <a:ext uri="{FF2B5EF4-FFF2-40B4-BE49-F238E27FC236}">
                <a16:creationId xmlns:a16="http://schemas.microsoft.com/office/drawing/2014/main" id="{4CC74DD1-247B-DCB0-CDFB-F753267A05F6}"/>
              </a:ext>
            </a:extLst>
          </p:cNvPr>
          <p:cNvSpPr txBox="1">
            <a:spLocks noChangeArrowheads="1"/>
          </p:cNvSpPr>
          <p:nvPr/>
        </p:nvSpPr>
        <p:spPr bwMode="auto">
          <a:xfrm>
            <a:off x="686494" y="2716365"/>
            <a:ext cx="97761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1000" b="1">
                <a:solidFill>
                  <a:schemeClr val="tx1"/>
                </a:solidFill>
                <a:latin typeface="Tahoma" pitchFamily="34" charset="0"/>
                <a:cs typeface="Arial" charset="0"/>
                <a:sym typeface="Wingdings" pitchFamily="2" charset="2"/>
              </a:defRPr>
            </a:lvl1pPr>
            <a:lvl2pPr marL="742950" indent="-285750" eaLnBrk="0" hangingPunct="0">
              <a:defRPr sz="1000" b="1">
                <a:solidFill>
                  <a:schemeClr val="tx1"/>
                </a:solidFill>
                <a:latin typeface="Tahoma" pitchFamily="34" charset="0"/>
                <a:cs typeface="Arial" charset="0"/>
                <a:sym typeface="Wingdings" pitchFamily="2" charset="2"/>
              </a:defRPr>
            </a:lvl2pPr>
            <a:lvl3pPr marL="1143000" indent="-228600" eaLnBrk="0" hangingPunct="0">
              <a:defRPr sz="1000" b="1">
                <a:solidFill>
                  <a:schemeClr val="tx1"/>
                </a:solidFill>
                <a:latin typeface="Tahoma" pitchFamily="34" charset="0"/>
                <a:cs typeface="Arial" charset="0"/>
                <a:sym typeface="Wingdings" pitchFamily="2" charset="2"/>
              </a:defRPr>
            </a:lvl3pPr>
            <a:lvl4pPr marL="1600200" indent="-228600" eaLnBrk="0" hangingPunct="0">
              <a:defRPr sz="1000" b="1">
                <a:solidFill>
                  <a:schemeClr val="tx1"/>
                </a:solidFill>
                <a:latin typeface="Tahoma" pitchFamily="34" charset="0"/>
                <a:cs typeface="Arial" charset="0"/>
                <a:sym typeface="Wingdings" pitchFamily="2" charset="2"/>
              </a:defRPr>
            </a:lvl4pPr>
            <a:lvl5pPr marL="2057400" indent="-228600" eaLnBrk="0" hangingPunct="0">
              <a:defRPr sz="1000" b="1">
                <a:solidFill>
                  <a:schemeClr val="tx1"/>
                </a:solidFill>
                <a:latin typeface="Tahoma" pitchFamily="34" charset="0"/>
                <a:cs typeface="Arial" charset="0"/>
                <a:sym typeface="Wingdings" pitchFamily="2" charset="2"/>
              </a:defRPr>
            </a:lvl5pPr>
            <a:lvl6pPr marL="25146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6pPr>
            <a:lvl7pPr marL="29718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7pPr>
            <a:lvl8pPr marL="34290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8pPr>
            <a:lvl9pPr marL="38862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9pPr>
          </a:lstStyle>
          <a:p>
            <a:pPr defTabSz="914400" eaLnBrk="1" fontAlgn="base" hangingPunct="1">
              <a:spcBef>
                <a:spcPts val="500"/>
              </a:spcBef>
              <a:spcAft>
                <a:spcPts val="500"/>
              </a:spcAft>
            </a:pPr>
            <a:r>
              <a:rPr lang="en-ZA" b="0" dirty="0">
                <a:solidFill>
                  <a:srgbClr val="000000"/>
                </a:solidFill>
                <a:latin typeface="Arial" charset="0"/>
              </a:rPr>
              <a:t>Returnable documents/ schedules</a:t>
            </a:r>
            <a:endParaRPr lang="en-US" b="0" dirty="0">
              <a:solidFill>
                <a:srgbClr val="000000"/>
              </a:solidFill>
              <a:latin typeface="Arial" charset="0"/>
            </a:endParaRPr>
          </a:p>
        </p:txBody>
      </p:sp>
      <p:sp>
        <p:nvSpPr>
          <p:cNvPr id="62" name="TextBox 8">
            <a:extLst>
              <a:ext uri="{FF2B5EF4-FFF2-40B4-BE49-F238E27FC236}">
                <a16:creationId xmlns:a16="http://schemas.microsoft.com/office/drawing/2014/main" id="{D356993C-C8A8-EF79-29D4-14D251DF31DD}"/>
              </a:ext>
            </a:extLst>
          </p:cNvPr>
          <p:cNvSpPr txBox="1">
            <a:spLocks noChangeArrowheads="1"/>
          </p:cNvSpPr>
          <p:nvPr/>
        </p:nvSpPr>
        <p:spPr bwMode="auto">
          <a:xfrm>
            <a:off x="3314054" y="4564352"/>
            <a:ext cx="1506433" cy="748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000" b="1">
                <a:solidFill>
                  <a:schemeClr val="tx1"/>
                </a:solidFill>
                <a:latin typeface="Tahoma" pitchFamily="34" charset="0"/>
                <a:cs typeface="Arial" charset="0"/>
                <a:sym typeface="Wingdings" pitchFamily="2" charset="2"/>
              </a:defRPr>
            </a:lvl1pPr>
            <a:lvl2pPr marL="742950" indent="-285750" eaLnBrk="0" hangingPunct="0">
              <a:defRPr sz="1000" b="1">
                <a:solidFill>
                  <a:schemeClr val="tx1"/>
                </a:solidFill>
                <a:latin typeface="Tahoma" pitchFamily="34" charset="0"/>
                <a:cs typeface="Arial" charset="0"/>
                <a:sym typeface="Wingdings" pitchFamily="2" charset="2"/>
              </a:defRPr>
            </a:lvl2pPr>
            <a:lvl3pPr marL="1143000" indent="-228600" eaLnBrk="0" hangingPunct="0">
              <a:defRPr sz="1000" b="1">
                <a:solidFill>
                  <a:schemeClr val="tx1"/>
                </a:solidFill>
                <a:latin typeface="Tahoma" pitchFamily="34" charset="0"/>
                <a:cs typeface="Arial" charset="0"/>
                <a:sym typeface="Wingdings" pitchFamily="2" charset="2"/>
              </a:defRPr>
            </a:lvl3pPr>
            <a:lvl4pPr marL="1600200" indent="-228600" eaLnBrk="0" hangingPunct="0">
              <a:defRPr sz="1000" b="1">
                <a:solidFill>
                  <a:schemeClr val="tx1"/>
                </a:solidFill>
                <a:latin typeface="Tahoma" pitchFamily="34" charset="0"/>
                <a:cs typeface="Arial" charset="0"/>
                <a:sym typeface="Wingdings" pitchFamily="2" charset="2"/>
              </a:defRPr>
            </a:lvl4pPr>
            <a:lvl5pPr marL="2057400" indent="-228600" eaLnBrk="0" hangingPunct="0">
              <a:defRPr sz="1000" b="1">
                <a:solidFill>
                  <a:schemeClr val="tx1"/>
                </a:solidFill>
                <a:latin typeface="Tahoma" pitchFamily="34" charset="0"/>
                <a:cs typeface="Arial" charset="0"/>
                <a:sym typeface="Wingdings" pitchFamily="2" charset="2"/>
              </a:defRPr>
            </a:lvl5pPr>
            <a:lvl6pPr marL="25146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6pPr>
            <a:lvl7pPr marL="29718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7pPr>
            <a:lvl8pPr marL="34290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8pPr>
            <a:lvl9pPr marL="38862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9pPr>
          </a:lstStyle>
          <a:p>
            <a:pPr marL="0" marR="0" lvl="0" indent="0" algn="l" defTabSz="457200" rtl="0" eaLnBrk="1" fontAlgn="base" latinLnBrk="0" hangingPunct="1">
              <a:lnSpc>
                <a:spcPct val="100000"/>
              </a:lnSpc>
              <a:spcBef>
                <a:spcPts val="0"/>
              </a:spcBef>
              <a:spcAft>
                <a:spcPts val="0"/>
              </a:spcAft>
              <a:buClrTx/>
              <a:buSzTx/>
              <a:buFontTx/>
              <a:buNone/>
              <a:tabLst/>
              <a:defRPr/>
            </a:pPr>
            <a:r>
              <a:rPr kumimoji="0" lang="en-ZA" sz="8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mn-cs"/>
              </a:rPr>
              <a:t>Functional criteria &amp; weightings must be stipulated in the tender document</a:t>
            </a:r>
            <a:endParaRPr kumimoji="0" lang="en-ZA" sz="1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endParaRPr>
          </a:p>
        </p:txBody>
      </p:sp>
      <p:sp>
        <p:nvSpPr>
          <p:cNvPr id="63" name="TextBox 8">
            <a:extLst>
              <a:ext uri="{FF2B5EF4-FFF2-40B4-BE49-F238E27FC236}">
                <a16:creationId xmlns:a16="http://schemas.microsoft.com/office/drawing/2014/main" id="{7554BFAD-FF81-E8A3-406E-8563BB54CB2A}"/>
              </a:ext>
            </a:extLst>
          </p:cNvPr>
          <p:cNvSpPr txBox="1">
            <a:spLocks noChangeArrowheads="1"/>
          </p:cNvSpPr>
          <p:nvPr/>
        </p:nvSpPr>
        <p:spPr bwMode="auto">
          <a:xfrm>
            <a:off x="5602947" y="4284296"/>
            <a:ext cx="970150" cy="676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000" b="1">
                <a:solidFill>
                  <a:schemeClr val="tx1"/>
                </a:solidFill>
                <a:latin typeface="Tahoma" pitchFamily="34" charset="0"/>
                <a:cs typeface="Arial" charset="0"/>
                <a:sym typeface="Wingdings" pitchFamily="2" charset="2"/>
              </a:defRPr>
            </a:lvl1pPr>
            <a:lvl2pPr marL="742950" indent="-285750" eaLnBrk="0" hangingPunct="0">
              <a:defRPr sz="1000" b="1">
                <a:solidFill>
                  <a:schemeClr val="tx1"/>
                </a:solidFill>
                <a:latin typeface="Tahoma" pitchFamily="34" charset="0"/>
                <a:cs typeface="Arial" charset="0"/>
                <a:sym typeface="Wingdings" pitchFamily="2" charset="2"/>
              </a:defRPr>
            </a:lvl2pPr>
            <a:lvl3pPr marL="1143000" indent="-228600" eaLnBrk="0" hangingPunct="0">
              <a:defRPr sz="1000" b="1">
                <a:solidFill>
                  <a:schemeClr val="tx1"/>
                </a:solidFill>
                <a:latin typeface="Tahoma" pitchFamily="34" charset="0"/>
                <a:cs typeface="Arial" charset="0"/>
                <a:sym typeface="Wingdings" pitchFamily="2" charset="2"/>
              </a:defRPr>
            </a:lvl3pPr>
            <a:lvl4pPr marL="1600200" indent="-228600" eaLnBrk="0" hangingPunct="0">
              <a:defRPr sz="1000" b="1">
                <a:solidFill>
                  <a:schemeClr val="tx1"/>
                </a:solidFill>
                <a:latin typeface="Tahoma" pitchFamily="34" charset="0"/>
                <a:cs typeface="Arial" charset="0"/>
                <a:sym typeface="Wingdings" pitchFamily="2" charset="2"/>
              </a:defRPr>
            </a:lvl4pPr>
            <a:lvl5pPr marL="2057400" indent="-228600" eaLnBrk="0" hangingPunct="0">
              <a:defRPr sz="1000" b="1">
                <a:solidFill>
                  <a:schemeClr val="tx1"/>
                </a:solidFill>
                <a:latin typeface="Tahoma" pitchFamily="34" charset="0"/>
                <a:cs typeface="Arial" charset="0"/>
                <a:sym typeface="Wingdings" pitchFamily="2" charset="2"/>
              </a:defRPr>
            </a:lvl5pPr>
            <a:lvl6pPr marL="25146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6pPr>
            <a:lvl7pPr marL="29718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7pPr>
            <a:lvl8pPr marL="34290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8pPr>
            <a:lvl9pPr marL="38862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9pPr>
          </a:lstStyle>
          <a:p>
            <a:pPr defTabSz="914400" eaLnBrk="1" fontAlgn="base" hangingPunct="1">
              <a:spcBef>
                <a:spcPts val="500"/>
              </a:spcBef>
              <a:spcAft>
                <a:spcPts val="500"/>
              </a:spcAft>
            </a:pPr>
            <a:r>
              <a:rPr lang="en-ZA" sz="1100" b="0" dirty="0">
                <a:solidFill>
                  <a:srgbClr val="000000"/>
                </a:solidFill>
                <a:latin typeface="Arial" charset="0"/>
              </a:rPr>
              <a:t>WEIGHTED  SCORE</a:t>
            </a:r>
            <a:endParaRPr lang="en-US" sz="1100" b="0" dirty="0">
              <a:solidFill>
                <a:srgbClr val="000000"/>
              </a:solidFill>
              <a:latin typeface="Arial" charset="0"/>
            </a:endParaRPr>
          </a:p>
        </p:txBody>
      </p:sp>
      <p:sp>
        <p:nvSpPr>
          <p:cNvPr id="64" name="Rectangle 63">
            <a:extLst>
              <a:ext uri="{FF2B5EF4-FFF2-40B4-BE49-F238E27FC236}">
                <a16:creationId xmlns:a16="http://schemas.microsoft.com/office/drawing/2014/main" id="{D4C7C88B-417C-FE81-4375-7E18F1035CFC}"/>
              </a:ext>
            </a:extLst>
          </p:cNvPr>
          <p:cNvSpPr/>
          <p:nvPr/>
        </p:nvSpPr>
        <p:spPr bwMode="auto">
          <a:xfrm>
            <a:off x="3713635" y="3339120"/>
            <a:ext cx="281095" cy="1009329"/>
          </a:xfrm>
          <a:prstGeom prst="rect">
            <a:avLst/>
          </a:prstGeom>
          <a:solidFill>
            <a:srgbClr val="C00000"/>
          </a:solidFill>
          <a:ln w="25400" cap="flat" cmpd="sng" algn="ctr">
            <a:solidFill>
              <a:srgbClr val="7D8F29">
                <a:shade val="50000"/>
              </a:srgbClr>
            </a:solidFill>
            <a:prstDash val="solid"/>
          </a:ln>
          <a:effectLst/>
        </p:spPr>
        <p:txBody>
          <a:bodyPr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Tahoma"/>
              <a:ea typeface="+mn-ea"/>
              <a:cs typeface="+mn-cs"/>
            </a:endParaRPr>
          </a:p>
        </p:txBody>
      </p:sp>
      <p:sp>
        <p:nvSpPr>
          <p:cNvPr id="65" name="Rectangle 64">
            <a:extLst>
              <a:ext uri="{FF2B5EF4-FFF2-40B4-BE49-F238E27FC236}">
                <a16:creationId xmlns:a16="http://schemas.microsoft.com/office/drawing/2014/main" id="{75668F4F-AFD7-C9C6-31E5-B2476AD3ABFD}"/>
              </a:ext>
            </a:extLst>
          </p:cNvPr>
          <p:cNvSpPr/>
          <p:nvPr/>
        </p:nvSpPr>
        <p:spPr bwMode="auto">
          <a:xfrm>
            <a:off x="3727011" y="3118370"/>
            <a:ext cx="256088" cy="232351"/>
          </a:xfrm>
          <a:prstGeom prst="rect">
            <a:avLst/>
          </a:prstGeom>
          <a:noFill/>
          <a:ln w="25400" cap="flat" cmpd="sng" algn="ctr">
            <a:solidFill>
              <a:srgbClr val="7D8F29">
                <a:shade val="50000"/>
              </a:srgbClr>
            </a:solidFill>
            <a:prstDash val="solid"/>
          </a:ln>
          <a:effectLst/>
        </p:spPr>
        <p:txBody>
          <a:bodyPr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Tahoma"/>
              <a:ea typeface="+mn-ea"/>
              <a:cs typeface="+mn-cs"/>
            </a:endParaRPr>
          </a:p>
        </p:txBody>
      </p:sp>
      <p:sp>
        <p:nvSpPr>
          <p:cNvPr id="71" name="TextBox 16">
            <a:extLst>
              <a:ext uri="{FF2B5EF4-FFF2-40B4-BE49-F238E27FC236}">
                <a16:creationId xmlns:a16="http://schemas.microsoft.com/office/drawing/2014/main" id="{BC1A9ADD-A41E-81E5-39FB-48DF4A5FFE0C}"/>
              </a:ext>
            </a:extLst>
          </p:cNvPr>
          <p:cNvSpPr txBox="1">
            <a:spLocks noChangeArrowheads="1"/>
          </p:cNvSpPr>
          <p:nvPr/>
        </p:nvSpPr>
        <p:spPr bwMode="auto">
          <a:xfrm>
            <a:off x="759827" y="1577698"/>
            <a:ext cx="131752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1000" b="1">
                <a:solidFill>
                  <a:schemeClr val="tx1"/>
                </a:solidFill>
                <a:latin typeface="Tahoma" pitchFamily="34" charset="0"/>
                <a:cs typeface="Arial" charset="0"/>
                <a:sym typeface="Wingdings" pitchFamily="2" charset="2"/>
              </a:defRPr>
            </a:lvl1pPr>
            <a:lvl2pPr marL="742950" indent="-285750" eaLnBrk="0" hangingPunct="0">
              <a:defRPr sz="1000" b="1">
                <a:solidFill>
                  <a:schemeClr val="tx1"/>
                </a:solidFill>
                <a:latin typeface="Tahoma" pitchFamily="34" charset="0"/>
                <a:cs typeface="Arial" charset="0"/>
                <a:sym typeface="Wingdings" pitchFamily="2" charset="2"/>
              </a:defRPr>
            </a:lvl2pPr>
            <a:lvl3pPr marL="1143000" indent="-228600" eaLnBrk="0" hangingPunct="0">
              <a:defRPr sz="1000" b="1">
                <a:solidFill>
                  <a:schemeClr val="tx1"/>
                </a:solidFill>
                <a:latin typeface="Tahoma" pitchFamily="34" charset="0"/>
                <a:cs typeface="Arial" charset="0"/>
                <a:sym typeface="Wingdings" pitchFamily="2" charset="2"/>
              </a:defRPr>
            </a:lvl3pPr>
            <a:lvl4pPr marL="1600200" indent="-228600" eaLnBrk="0" hangingPunct="0">
              <a:defRPr sz="1000" b="1">
                <a:solidFill>
                  <a:schemeClr val="tx1"/>
                </a:solidFill>
                <a:latin typeface="Tahoma" pitchFamily="34" charset="0"/>
                <a:cs typeface="Arial" charset="0"/>
                <a:sym typeface="Wingdings" pitchFamily="2" charset="2"/>
              </a:defRPr>
            </a:lvl4pPr>
            <a:lvl5pPr marL="2057400" indent="-228600" eaLnBrk="0" hangingPunct="0">
              <a:defRPr sz="1000" b="1">
                <a:solidFill>
                  <a:schemeClr val="tx1"/>
                </a:solidFill>
                <a:latin typeface="Tahoma" pitchFamily="34" charset="0"/>
                <a:cs typeface="Arial" charset="0"/>
                <a:sym typeface="Wingdings" pitchFamily="2" charset="2"/>
              </a:defRPr>
            </a:lvl5pPr>
            <a:lvl6pPr marL="25146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6pPr>
            <a:lvl7pPr marL="29718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7pPr>
            <a:lvl8pPr marL="34290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8pPr>
            <a:lvl9pPr marL="38862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9pPr>
          </a:lstStyle>
          <a:p>
            <a:pPr defTabSz="914400" eaLnBrk="1" fontAlgn="base" hangingPunct="1">
              <a:spcBef>
                <a:spcPts val="500"/>
              </a:spcBef>
              <a:spcAft>
                <a:spcPts val="500"/>
              </a:spcAft>
            </a:pPr>
            <a:r>
              <a:rPr lang="en-ZA" sz="1100" dirty="0">
                <a:solidFill>
                  <a:srgbClr val="000000"/>
                </a:solidFill>
                <a:latin typeface="Arial" charset="0"/>
              </a:rPr>
              <a:t>Step 1  </a:t>
            </a:r>
            <a:endParaRPr lang="en-US" sz="2800" b="0" dirty="0">
              <a:solidFill>
                <a:srgbClr val="000000"/>
              </a:solidFill>
              <a:latin typeface="Arial" charset="0"/>
            </a:endParaRPr>
          </a:p>
        </p:txBody>
      </p:sp>
      <p:sp>
        <p:nvSpPr>
          <p:cNvPr id="72" name="TextBox 16">
            <a:extLst>
              <a:ext uri="{FF2B5EF4-FFF2-40B4-BE49-F238E27FC236}">
                <a16:creationId xmlns:a16="http://schemas.microsoft.com/office/drawing/2014/main" id="{3D2C2E0F-3B56-C64B-3688-BC2A01D13493}"/>
              </a:ext>
            </a:extLst>
          </p:cNvPr>
          <p:cNvSpPr txBox="1">
            <a:spLocks noChangeArrowheads="1"/>
          </p:cNvSpPr>
          <p:nvPr/>
        </p:nvSpPr>
        <p:spPr bwMode="auto">
          <a:xfrm>
            <a:off x="5651858" y="1510565"/>
            <a:ext cx="62313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1000" b="1">
                <a:solidFill>
                  <a:schemeClr val="tx1"/>
                </a:solidFill>
                <a:latin typeface="Tahoma" pitchFamily="34" charset="0"/>
                <a:cs typeface="Arial" charset="0"/>
                <a:sym typeface="Wingdings" pitchFamily="2" charset="2"/>
              </a:defRPr>
            </a:lvl1pPr>
            <a:lvl2pPr marL="742950" indent="-285750" eaLnBrk="0" hangingPunct="0">
              <a:defRPr sz="1000" b="1">
                <a:solidFill>
                  <a:schemeClr val="tx1"/>
                </a:solidFill>
                <a:latin typeface="Tahoma" pitchFamily="34" charset="0"/>
                <a:cs typeface="Arial" charset="0"/>
                <a:sym typeface="Wingdings" pitchFamily="2" charset="2"/>
              </a:defRPr>
            </a:lvl2pPr>
            <a:lvl3pPr marL="1143000" indent="-228600" eaLnBrk="0" hangingPunct="0">
              <a:defRPr sz="1000" b="1">
                <a:solidFill>
                  <a:schemeClr val="tx1"/>
                </a:solidFill>
                <a:latin typeface="Tahoma" pitchFamily="34" charset="0"/>
                <a:cs typeface="Arial" charset="0"/>
                <a:sym typeface="Wingdings" pitchFamily="2" charset="2"/>
              </a:defRPr>
            </a:lvl3pPr>
            <a:lvl4pPr marL="1600200" indent="-228600" eaLnBrk="0" hangingPunct="0">
              <a:defRPr sz="1000" b="1">
                <a:solidFill>
                  <a:schemeClr val="tx1"/>
                </a:solidFill>
                <a:latin typeface="Tahoma" pitchFamily="34" charset="0"/>
                <a:cs typeface="Arial" charset="0"/>
                <a:sym typeface="Wingdings" pitchFamily="2" charset="2"/>
              </a:defRPr>
            </a:lvl4pPr>
            <a:lvl5pPr marL="2057400" indent="-228600" eaLnBrk="0" hangingPunct="0">
              <a:defRPr sz="1000" b="1">
                <a:solidFill>
                  <a:schemeClr val="tx1"/>
                </a:solidFill>
                <a:latin typeface="Tahoma" pitchFamily="34" charset="0"/>
                <a:cs typeface="Arial" charset="0"/>
                <a:sym typeface="Wingdings" pitchFamily="2" charset="2"/>
              </a:defRPr>
            </a:lvl5pPr>
            <a:lvl6pPr marL="25146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6pPr>
            <a:lvl7pPr marL="29718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7pPr>
            <a:lvl8pPr marL="34290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8pPr>
            <a:lvl9pPr marL="38862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9pPr>
          </a:lstStyle>
          <a:p>
            <a:pPr defTabSz="914400" eaLnBrk="1" fontAlgn="base" hangingPunct="1">
              <a:spcBef>
                <a:spcPts val="500"/>
              </a:spcBef>
              <a:spcAft>
                <a:spcPts val="500"/>
              </a:spcAft>
            </a:pPr>
            <a:r>
              <a:rPr lang="en-ZA" sz="1100" dirty="0">
                <a:solidFill>
                  <a:srgbClr val="000000"/>
                </a:solidFill>
                <a:latin typeface="Arial" charset="0"/>
              </a:rPr>
              <a:t>Step 3</a:t>
            </a:r>
            <a:endParaRPr lang="en-US" sz="1100" b="0" dirty="0">
              <a:solidFill>
                <a:srgbClr val="000000"/>
              </a:solidFill>
              <a:latin typeface="Arial" charset="0"/>
            </a:endParaRPr>
          </a:p>
        </p:txBody>
      </p:sp>
      <p:cxnSp>
        <p:nvCxnSpPr>
          <p:cNvPr id="73" name="Straight Connector 46">
            <a:extLst>
              <a:ext uri="{FF2B5EF4-FFF2-40B4-BE49-F238E27FC236}">
                <a16:creationId xmlns:a16="http://schemas.microsoft.com/office/drawing/2014/main" id="{DF5F12EA-47BC-9642-C7B8-9F01DAFBCC62}"/>
              </a:ext>
            </a:extLst>
          </p:cNvPr>
          <p:cNvCxnSpPr>
            <a:cxnSpLocks noChangeShapeType="1"/>
          </p:cNvCxnSpPr>
          <p:nvPr/>
        </p:nvCxnSpPr>
        <p:spPr bwMode="auto">
          <a:xfrm flipH="1">
            <a:off x="5157284" y="1086934"/>
            <a:ext cx="30925" cy="4939030"/>
          </a:xfrm>
          <a:prstGeom prst="line">
            <a:avLst/>
          </a:prstGeom>
          <a:noFill/>
          <a:ln w="22225" algn="ctr">
            <a:solidFill>
              <a:srgbClr val="000000"/>
            </a:solidFill>
            <a:prstDash val="dash"/>
            <a:round/>
            <a:headEnd/>
            <a:tailEnd/>
          </a:ln>
          <a:extLst>
            <a:ext uri="{909E8E84-426E-40DD-AFC4-6F175D3DCCD1}">
              <a14:hiddenFill xmlns:a14="http://schemas.microsoft.com/office/drawing/2010/main">
                <a:noFill/>
              </a14:hiddenFill>
            </a:ext>
          </a:extLst>
        </p:spPr>
      </p:cxnSp>
      <p:sp>
        <p:nvSpPr>
          <p:cNvPr id="74" name="TextBox 16">
            <a:extLst>
              <a:ext uri="{FF2B5EF4-FFF2-40B4-BE49-F238E27FC236}">
                <a16:creationId xmlns:a16="http://schemas.microsoft.com/office/drawing/2014/main" id="{9E3C3C14-0CB4-CDC8-3A7C-C3023E4A9993}"/>
              </a:ext>
            </a:extLst>
          </p:cNvPr>
          <p:cNvSpPr txBox="1">
            <a:spLocks noChangeArrowheads="1"/>
          </p:cNvSpPr>
          <p:nvPr/>
        </p:nvSpPr>
        <p:spPr bwMode="auto">
          <a:xfrm>
            <a:off x="-66801" y="1199320"/>
            <a:ext cx="3173624" cy="68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1000" b="1">
                <a:solidFill>
                  <a:schemeClr val="tx1"/>
                </a:solidFill>
                <a:latin typeface="Tahoma" pitchFamily="34" charset="0"/>
                <a:cs typeface="Arial" charset="0"/>
                <a:sym typeface="Wingdings" pitchFamily="2" charset="2"/>
              </a:defRPr>
            </a:lvl1pPr>
            <a:lvl2pPr marL="742950" indent="-285750" eaLnBrk="0" hangingPunct="0">
              <a:defRPr sz="1000" b="1">
                <a:solidFill>
                  <a:schemeClr val="tx1"/>
                </a:solidFill>
                <a:latin typeface="Tahoma" pitchFamily="34" charset="0"/>
                <a:cs typeface="Arial" charset="0"/>
                <a:sym typeface="Wingdings" pitchFamily="2" charset="2"/>
              </a:defRPr>
            </a:lvl2pPr>
            <a:lvl3pPr marL="1143000" indent="-228600" eaLnBrk="0" hangingPunct="0">
              <a:defRPr sz="1000" b="1">
                <a:solidFill>
                  <a:schemeClr val="tx1"/>
                </a:solidFill>
                <a:latin typeface="Tahoma" pitchFamily="34" charset="0"/>
                <a:cs typeface="Arial" charset="0"/>
                <a:sym typeface="Wingdings" pitchFamily="2" charset="2"/>
              </a:defRPr>
            </a:lvl3pPr>
            <a:lvl4pPr marL="1600200" indent="-228600" eaLnBrk="0" hangingPunct="0">
              <a:defRPr sz="1000" b="1">
                <a:solidFill>
                  <a:schemeClr val="tx1"/>
                </a:solidFill>
                <a:latin typeface="Tahoma" pitchFamily="34" charset="0"/>
                <a:cs typeface="Arial" charset="0"/>
                <a:sym typeface="Wingdings" pitchFamily="2" charset="2"/>
              </a:defRPr>
            </a:lvl4pPr>
            <a:lvl5pPr marL="2057400" indent="-228600" eaLnBrk="0" hangingPunct="0">
              <a:defRPr sz="1000" b="1">
                <a:solidFill>
                  <a:schemeClr val="tx1"/>
                </a:solidFill>
                <a:latin typeface="Tahoma" pitchFamily="34" charset="0"/>
                <a:cs typeface="Arial" charset="0"/>
                <a:sym typeface="Wingdings" pitchFamily="2" charset="2"/>
              </a:defRPr>
            </a:lvl5pPr>
            <a:lvl6pPr marL="25146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6pPr>
            <a:lvl7pPr marL="29718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7pPr>
            <a:lvl8pPr marL="34290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8pPr>
            <a:lvl9pPr marL="38862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9pPr>
          </a:lstStyle>
          <a:p>
            <a:pPr algn="ctr" defTabSz="914400" eaLnBrk="1" fontAlgn="base" hangingPunct="1">
              <a:spcBef>
                <a:spcPts val="500"/>
              </a:spcBef>
              <a:spcAft>
                <a:spcPts val="500"/>
              </a:spcAft>
            </a:pPr>
            <a:r>
              <a:rPr lang="en-ZA" dirty="0">
                <a:solidFill>
                  <a:srgbClr val="000000"/>
                </a:solidFill>
                <a:latin typeface="Arial" charset="0"/>
              </a:rPr>
              <a:t>STAGE 1: </a:t>
            </a:r>
            <a:r>
              <a:rPr lang="en-ZA" dirty="0"/>
              <a:t>TEST FOR RESPONSIVENESS</a:t>
            </a:r>
          </a:p>
          <a:p>
            <a:pPr algn="ctr" defTabSz="914400" eaLnBrk="1" fontAlgn="base" hangingPunct="1">
              <a:spcBef>
                <a:spcPts val="500"/>
              </a:spcBef>
              <a:spcAft>
                <a:spcPts val="500"/>
              </a:spcAft>
            </a:pPr>
            <a:endParaRPr lang="en-US" sz="2000" dirty="0">
              <a:solidFill>
                <a:srgbClr val="000000"/>
              </a:solidFill>
              <a:latin typeface="Arial" charset="0"/>
            </a:endParaRPr>
          </a:p>
        </p:txBody>
      </p:sp>
      <p:sp>
        <p:nvSpPr>
          <p:cNvPr id="75" name="TextBox 16">
            <a:extLst>
              <a:ext uri="{FF2B5EF4-FFF2-40B4-BE49-F238E27FC236}">
                <a16:creationId xmlns:a16="http://schemas.microsoft.com/office/drawing/2014/main" id="{F03C6E3F-20B0-0D15-0833-DEE9373AF7A6}"/>
              </a:ext>
            </a:extLst>
          </p:cNvPr>
          <p:cNvSpPr txBox="1">
            <a:spLocks noChangeArrowheads="1"/>
          </p:cNvSpPr>
          <p:nvPr/>
        </p:nvSpPr>
        <p:spPr bwMode="auto">
          <a:xfrm>
            <a:off x="3637357" y="1148967"/>
            <a:ext cx="796642"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1000" b="1">
                <a:solidFill>
                  <a:schemeClr val="tx1"/>
                </a:solidFill>
                <a:latin typeface="Tahoma" pitchFamily="34" charset="0"/>
                <a:cs typeface="Arial" charset="0"/>
                <a:sym typeface="Wingdings" pitchFamily="2" charset="2"/>
              </a:defRPr>
            </a:lvl1pPr>
            <a:lvl2pPr marL="742950" indent="-285750" eaLnBrk="0" hangingPunct="0">
              <a:defRPr sz="1000" b="1">
                <a:solidFill>
                  <a:schemeClr val="tx1"/>
                </a:solidFill>
                <a:latin typeface="Tahoma" pitchFamily="34" charset="0"/>
                <a:cs typeface="Arial" charset="0"/>
                <a:sym typeface="Wingdings" pitchFamily="2" charset="2"/>
              </a:defRPr>
            </a:lvl2pPr>
            <a:lvl3pPr marL="1143000" indent="-228600" eaLnBrk="0" hangingPunct="0">
              <a:defRPr sz="1000" b="1">
                <a:solidFill>
                  <a:schemeClr val="tx1"/>
                </a:solidFill>
                <a:latin typeface="Tahoma" pitchFamily="34" charset="0"/>
                <a:cs typeface="Arial" charset="0"/>
                <a:sym typeface="Wingdings" pitchFamily="2" charset="2"/>
              </a:defRPr>
            </a:lvl3pPr>
            <a:lvl4pPr marL="1600200" indent="-228600" eaLnBrk="0" hangingPunct="0">
              <a:defRPr sz="1000" b="1">
                <a:solidFill>
                  <a:schemeClr val="tx1"/>
                </a:solidFill>
                <a:latin typeface="Tahoma" pitchFamily="34" charset="0"/>
                <a:cs typeface="Arial" charset="0"/>
                <a:sym typeface="Wingdings" pitchFamily="2" charset="2"/>
              </a:defRPr>
            </a:lvl4pPr>
            <a:lvl5pPr marL="2057400" indent="-228600" eaLnBrk="0" hangingPunct="0">
              <a:defRPr sz="1000" b="1">
                <a:solidFill>
                  <a:schemeClr val="tx1"/>
                </a:solidFill>
                <a:latin typeface="Tahoma" pitchFamily="34" charset="0"/>
                <a:cs typeface="Arial" charset="0"/>
                <a:sym typeface="Wingdings" pitchFamily="2" charset="2"/>
              </a:defRPr>
            </a:lvl5pPr>
            <a:lvl6pPr marL="25146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6pPr>
            <a:lvl7pPr marL="29718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7pPr>
            <a:lvl8pPr marL="34290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8pPr>
            <a:lvl9pPr marL="38862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9pPr>
          </a:lstStyle>
          <a:p>
            <a:pPr defTabSz="914400" eaLnBrk="1" fontAlgn="base" hangingPunct="1">
              <a:spcBef>
                <a:spcPts val="500"/>
              </a:spcBef>
              <a:spcAft>
                <a:spcPts val="500"/>
              </a:spcAft>
            </a:pPr>
            <a:r>
              <a:rPr lang="en-US" sz="1050" dirty="0">
                <a:solidFill>
                  <a:srgbClr val="000000"/>
                </a:solidFill>
                <a:latin typeface="Arial" charset="0"/>
              </a:rPr>
              <a:t>STAGE 2</a:t>
            </a:r>
          </a:p>
        </p:txBody>
      </p:sp>
      <p:sp>
        <p:nvSpPr>
          <p:cNvPr id="76" name="TextBox 16">
            <a:extLst>
              <a:ext uri="{FF2B5EF4-FFF2-40B4-BE49-F238E27FC236}">
                <a16:creationId xmlns:a16="http://schemas.microsoft.com/office/drawing/2014/main" id="{1AB9456D-0BE4-B2E1-7EC8-5B4687DA7D0A}"/>
              </a:ext>
            </a:extLst>
          </p:cNvPr>
          <p:cNvSpPr txBox="1">
            <a:spLocks noChangeArrowheads="1"/>
          </p:cNvSpPr>
          <p:nvPr/>
        </p:nvSpPr>
        <p:spPr bwMode="auto">
          <a:xfrm>
            <a:off x="7867115" y="1141414"/>
            <a:ext cx="796642"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1000" b="1">
                <a:solidFill>
                  <a:schemeClr val="tx1"/>
                </a:solidFill>
                <a:latin typeface="Tahoma" pitchFamily="34" charset="0"/>
                <a:cs typeface="Arial" charset="0"/>
                <a:sym typeface="Wingdings" pitchFamily="2" charset="2"/>
              </a:defRPr>
            </a:lvl1pPr>
            <a:lvl2pPr marL="742950" indent="-285750" eaLnBrk="0" hangingPunct="0">
              <a:defRPr sz="1000" b="1">
                <a:solidFill>
                  <a:schemeClr val="tx1"/>
                </a:solidFill>
                <a:latin typeface="Tahoma" pitchFamily="34" charset="0"/>
                <a:cs typeface="Arial" charset="0"/>
                <a:sym typeface="Wingdings" pitchFamily="2" charset="2"/>
              </a:defRPr>
            </a:lvl2pPr>
            <a:lvl3pPr marL="1143000" indent="-228600" eaLnBrk="0" hangingPunct="0">
              <a:defRPr sz="1000" b="1">
                <a:solidFill>
                  <a:schemeClr val="tx1"/>
                </a:solidFill>
                <a:latin typeface="Tahoma" pitchFamily="34" charset="0"/>
                <a:cs typeface="Arial" charset="0"/>
                <a:sym typeface="Wingdings" pitchFamily="2" charset="2"/>
              </a:defRPr>
            </a:lvl3pPr>
            <a:lvl4pPr marL="1600200" indent="-228600" eaLnBrk="0" hangingPunct="0">
              <a:defRPr sz="1000" b="1">
                <a:solidFill>
                  <a:schemeClr val="tx1"/>
                </a:solidFill>
                <a:latin typeface="Tahoma" pitchFamily="34" charset="0"/>
                <a:cs typeface="Arial" charset="0"/>
                <a:sym typeface="Wingdings" pitchFamily="2" charset="2"/>
              </a:defRPr>
            </a:lvl4pPr>
            <a:lvl5pPr marL="2057400" indent="-228600" eaLnBrk="0" hangingPunct="0">
              <a:defRPr sz="1000" b="1">
                <a:solidFill>
                  <a:schemeClr val="tx1"/>
                </a:solidFill>
                <a:latin typeface="Tahoma" pitchFamily="34" charset="0"/>
                <a:cs typeface="Arial" charset="0"/>
                <a:sym typeface="Wingdings" pitchFamily="2" charset="2"/>
              </a:defRPr>
            </a:lvl5pPr>
            <a:lvl6pPr marL="25146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6pPr>
            <a:lvl7pPr marL="29718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7pPr>
            <a:lvl8pPr marL="34290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8pPr>
            <a:lvl9pPr marL="38862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9pPr>
          </a:lstStyle>
          <a:p>
            <a:pPr defTabSz="914400" eaLnBrk="1" fontAlgn="base" hangingPunct="1">
              <a:spcBef>
                <a:spcPts val="500"/>
              </a:spcBef>
              <a:spcAft>
                <a:spcPts val="500"/>
              </a:spcAft>
            </a:pPr>
            <a:r>
              <a:rPr lang="en-US" sz="1050" dirty="0">
                <a:solidFill>
                  <a:srgbClr val="000000"/>
                </a:solidFill>
                <a:latin typeface="Arial" charset="0"/>
              </a:rPr>
              <a:t>STAGE 3</a:t>
            </a:r>
          </a:p>
        </p:txBody>
      </p:sp>
      <p:cxnSp>
        <p:nvCxnSpPr>
          <p:cNvPr id="77" name="Straight Connector 3">
            <a:extLst>
              <a:ext uri="{FF2B5EF4-FFF2-40B4-BE49-F238E27FC236}">
                <a16:creationId xmlns:a16="http://schemas.microsoft.com/office/drawing/2014/main" id="{516A6B47-517E-2DEB-81F1-334FB7DD9FBC}"/>
              </a:ext>
            </a:extLst>
          </p:cNvPr>
          <p:cNvCxnSpPr>
            <a:cxnSpLocks noChangeShapeType="1"/>
          </p:cNvCxnSpPr>
          <p:nvPr/>
        </p:nvCxnSpPr>
        <p:spPr bwMode="auto">
          <a:xfrm>
            <a:off x="-9287" y="1513702"/>
            <a:ext cx="12192000" cy="13758"/>
          </a:xfrm>
          <a:prstGeom prst="line">
            <a:avLst/>
          </a:prstGeom>
          <a:noFill/>
          <a:ln w="22225"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8" name="Right Arrow 2">
            <a:extLst>
              <a:ext uri="{FF2B5EF4-FFF2-40B4-BE49-F238E27FC236}">
                <a16:creationId xmlns:a16="http://schemas.microsoft.com/office/drawing/2014/main" id="{1D066091-0498-A360-2E7C-99CCB40D29D1}"/>
              </a:ext>
            </a:extLst>
          </p:cNvPr>
          <p:cNvSpPr>
            <a:spLocks noChangeArrowheads="1"/>
          </p:cNvSpPr>
          <p:nvPr/>
        </p:nvSpPr>
        <p:spPr bwMode="auto">
          <a:xfrm>
            <a:off x="7438358" y="3405628"/>
            <a:ext cx="254985" cy="320088"/>
          </a:xfrm>
          <a:prstGeom prst="rightArrow">
            <a:avLst>
              <a:gd name="adj1" fmla="val 50000"/>
              <a:gd name="adj2" fmla="val 53899"/>
            </a:avLst>
          </a:prstGeom>
          <a:solidFill>
            <a:srgbClr val="FAC090"/>
          </a:solidFill>
          <a:ln w="9525">
            <a:solidFill>
              <a:srgbClr val="321212"/>
            </a:solidFill>
            <a:miter lim="800000"/>
            <a:headEnd/>
            <a:tailEnd/>
          </a:ln>
        </p:spPr>
        <p:txBody>
          <a:bodyPr lIns="270000" anchor="ctr"/>
          <a:lstStyle/>
          <a:p>
            <a:pPr defTabSz="914400" fontAlgn="base">
              <a:spcBef>
                <a:spcPct val="0"/>
              </a:spcBef>
              <a:spcAft>
                <a:spcPct val="0"/>
              </a:spcAft>
            </a:pPr>
            <a:endParaRPr lang="en-US" sz="1600">
              <a:solidFill>
                <a:srgbClr val="000000"/>
              </a:solidFill>
              <a:latin typeface="Arial" pitchFamily="34" charset="0"/>
            </a:endParaRPr>
          </a:p>
        </p:txBody>
      </p:sp>
      <p:sp>
        <p:nvSpPr>
          <p:cNvPr id="79" name="Rectangle 78">
            <a:extLst>
              <a:ext uri="{FF2B5EF4-FFF2-40B4-BE49-F238E27FC236}">
                <a16:creationId xmlns:a16="http://schemas.microsoft.com/office/drawing/2014/main" id="{CE14A6B2-5A0F-E029-570F-76198D9C46BA}"/>
              </a:ext>
            </a:extLst>
          </p:cNvPr>
          <p:cNvSpPr/>
          <p:nvPr/>
        </p:nvSpPr>
        <p:spPr bwMode="auto">
          <a:xfrm>
            <a:off x="10509339" y="3125858"/>
            <a:ext cx="974036" cy="905351"/>
          </a:xfrm>
          <a:prstGeom prst="rect">
            <a:avLst/>
          </a:prstGeom>
          <a:solidFill>
            <a:sysClr val="window" lastClr="FFFF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100" b="0" i="0" u="none" strike="noStrike" kern="0" cap="none" spc="0" normalizeH="0" baseline="0" noProof="0" dirty="0">
                <a:ln>
                  <a:noFill/>
                </a:ln>
                <a:solidFill>
                  <a:srgbClr val="000000"/>
                </a:solidFill>
                <a:effectLst/>
                <a:uLnTx/>
                <a:uFillTx/>
                <a:latin typeface="Arial" charset="0"/>
              </a:rPr>
              <a:t>Award  business and conclude contracts</a:t>
            </a:r>
            <a:endParaRPr kumimoji="0" lang="en-ZA" sz="1100" b="0" i="0" u="none" strike="noStrike" kern="0" cap="none" spc="0" normalizeH="0" baseline="0" noProof="0" dirty="0">
              <a:ln>
                <a:noFill/>
              </a:ln>
              <a:solidFill>
                <a:srgbClr val="000000"/>
              </a:solidFill>
              <a:effectLst/>
              <a:uLnTx/>
              <a:uFillTx/>
              <a:latin typeface="Arial" charset="0"/>
            </a:endParaRPr>
          </a:p>
        </p:txBody>
      </p:sp>
      <p:sp>
        <p:nvSpPr>
          <p:cNvPr id="80" name="Right Arrow 2">
            <a:extLst>
              <a:ext uri="{FF2B5EF4-FFF2-40B4-BE49-F238E27FC236}">
                <a16:creationId xmlns:a16="http://schemas.microsoft.com/office/drawing/2014/main" id="{068F4BF2-E1FA-E9D1-923C-BA76F0FF6575}"/>
              </a:ext>
            </a:extLst>
          </p:cNvPr>
          <p:cNvSpPr>
            <a:spLocks noChangeArrowheads="1"/>
          </p:cNvSpPr>
          <p:nvPr/>
        </p:nvSpPr>
        <p:spPr bwMode="auto">
          <a:xfrm>
            <a:off x="9914823" y="3382723"/>
            <a:ext cx="272546" cy="288000"/>
          </a:xfrm>
          <a:prstGeom prst="rightArrow">
            <a:avLst>
              <a:gd name="adj1" fmla="val 50000"/>
              <a:gd name="adj2" fmla="val 49905"/>
            </a:avLst>
          </a:prstGeom>
          <a:solidFill>
            <a:srgbClr val="FAC090"/>
          </a:solidFill>
          <a:ln w="9525">
            <a:solidFill>
              <a:srgbClr val="321212"/>
            </a:solidFill>
            <a:miter lim="800000"/>
            <a:headEnd/>
            <a:tailEnd/>
          </a:ln>
        </p:spPr>
        <p:txBody>
          <a:bodyPr lIns="270000" anchor="ctr"/>
          <a:lstStyle/>
          <a:p>
            <a:pPr defTabSz="914400" fontAlgn="base">
              <a:spcBef>
                <a:spcPct val="0"/>
              </a:spcBef>
              <a:spcAft>
                <a:spcPct val="0"/>
              </a:spcAft>
            </a:pPr>
            <a:endParaRPr lang="en-US" sz="1600">
              <a:solidFill>
                <a:srgbClr val="000000"/>
              </a:solidFill>
              <a:latin typeface="Arial" pitchFamily="34" charset="0"/>
            </a:endParaRPr>
          </a:p>
        </p:txBody>
      </p:sp>
      <p:sp>
        <p:nvSpPr>
          <p:cNvPr id="81" name="TextBox 105">
            <a:extLst>
              <a:ext uri="{FF2B5EF4-FFF2-40B4-BE49-F238E27FC236}">
                <a16:creationId xmlns:a16="http://schemas.microsoft.com/office/drawing/2014/main" id="{6D97CD61-7892-AB29-7F86-B2C70B0F8D62}"/>
              </a:ext>
            </a:extLst>
          </p:cNvPr>
          <p:cNvSpPr txBox="1">
            <a:spLocks noChangeArrowheads="1"/>
          </p:cNvSpPr>
          <p:nvPr/>
        </p:nvSpPr>
        <p:spPr bwMode="auto">
          <a:xfrm>
            <a:off x="7936232" y="2903754"/>
            <a:ext cx="1160124" cy="1384995"/>
          </a:xfrm>
          <a:prstGeom prst="rect">
            <a:avLst/>
          </a:prstGeom>
          <a:solidFill>
            <a:srgbClr val="66594D">
              <a:lumMod val="40000"/>
              <a:lumOff val="60000"/>
            </a:srgbClr>
          </a:solidFill>
          <a:ln w="25400" cap="flat" cmpd="sng" algn="ctr">
            <a:solidFill>
              <a:srgbClr val="87ADB0">
                <a:shade val="50000"/>
              </a:srgbClr>
            </a:solidFill>
            <a:prstDash val="solid"/>
          </a:ln>
          <a:effectLst/>
        </p:spPr>
        <p:txBody>
          <a:bodyPr wrap="square"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Arial" charset="0"/>
                <a:ea typeface="+mn-ea"/>
              </a:rPr>
              <a:t>Price negotiation if applicable. (</a:t>
            </a:r>
            <a:r>
              <a:rPr kumimoji="0" lang="en-US" sz="1050" b="0" i="0" u="none" strike="noStrike" kern="0" cap="none" spc="0" normalizeH="0" baseline="0" noProof="0" dirty="0" err="1">
                <a:ln>
                  <a:noFill/>
                </a:ln>
                <a:solidFill>
                  <a:srgbClr val="000000"/>
                </a:solidFill>
                <a:effectLst/>
                <a:uLnTx/>
                <a:uFillTx/>
                <a:latin typeface="Arial" charset="0"/>
                <a:ea typeface="+mn-ea"/>
              </a:rPr>
              <a:t>e.g</a:t>
            </a:r>
            <a:r>
              <a:rPr kumimoji="0" lang="en-US" sz="1050" b="0" i="0" u="none" strike="noStrike" kern="0" cap="none" spc="0" normalizeH="0" baseline="0" noProof="0" dirty="0">
                <a:ln>
                  <a:noFill/>
                </a:ln>
                <a:solidFill>
                  <a:srgbClr val="000000"/>
                </a:solidFill>
                <a:effectLst/>
                <a:uLnTx/>
                <a:uFillTx/>
                <a:latin typeface="Arial" charset="0"/>
                <a:ea typeface="+mn-ea"/>
              </a:rPr>
              <a:t> Market Related Price negotiation or Best And Final Offer </a:t>
            </a:r>
            <a:endParaRPr kumimoji="0" lang="en-US" sz="1050" b="0" i="0" u="none" strike="noStrike" kern="0" cap="none" spc="0" normalizeH="0" baseline="0" noProof="0" dirty="0">
              <a:ln>
                <a:noFill/>
              </a:ln>
              <a:solidFill>
                <a:srgbClr val="000000"/>
              </a:solidFill>
              <a:effectLst/>
              <a:uLnTx/>
              <a:uFillTx/>
              <a:latin typeface="Arial" charset="0"/>
              <a:ea typeface="+mn-ea"/>
              <a:cs typeface="Arial" charset="0"/>
            </a:endParaRPr>
          </a:p>
        </p:txBody>
      </p:sp>
      <p:sp>
        <p:nvSpPr>
          <p:cNvPr id="82" name="Rectangle 81">
            <a:extLst>
              <a:ext uri="{FF2B5EF4-FFF2-40B4-BE49-F238E27FC236}">
                <a16:creationId xmlns:a16="http://schemas.microsoft.com/office/drawing/2014/main" id="{3472F57A-A88B-21E2-8AC3-8388113FC32A}"/>
              </a:ext>
            </a:extLst>
          </p:cNvPr>
          <p:cNvSpPr/>
          <p:nvPr/>
        </p:nvSpPr>
        <p:spPr>
          <a:xfrm>
            <a:off x="5760207" y="3041962"/>
            <a:ext cx="846493" cy="1146468"/>
          </a:xfrm>
          <a:prstGeom prst="rect">
            <a:avLst/>
          </a:prstGeom>
          <a:solidFill>
            <a:srgbClr val="66594D">
              <a:lumMod val="20000"/>
              <a:lumOff val="80000"/>
            </a:srgbClr>
          </a:solidFill>
          <a:ln w="25400" cap="flat" cmpd="sng" algn="ctr">
            <a:solidFill>
              <a:srgbClr val="7D8F29"/>
            </a:solidFill>
            <a:prstDash val="solid"/>
          </a:ln>
          <a:effectLst/>
        </p:spPr>
        <p:txBody>
          <a:bodyPr wrap="square">
            <a:spAutoFit/>
          </a:bodyPr>
          <a:lstStyle/>
          <a:p>
            <a:pPr marL="0" marR="0" lvl="0" indent="0" defTabSz="914400" eaLnBrk="1" fontAlgn="base" latinLnBrk="0" hangingPunct="1">
              <a:lnSpc>
                <a:spcPct val="100000"/>
              </a:lnSpc>
              <a:spcBef>
                <a:spcPts val="300"/>
              </a:spcBef>
              <a:spcAft>
                <a:spcPct val="0"/>
              </a:spcAft>
              <a:buClr>
                <a:srgbClr val="000000"/>
              </a:buClr>
              <a:buSzTx/>
              <a:buFont typeface="Wingdings" pitchFamily="2" charset="2"/>
              <a:buChar char="§"/>
              <a:tabLst/>
              <a:defRPr/>
            </a:pPr>
            <a:r>
              <a:rPr kumimoji="0" lang="en-GB" sz="1100" b="0" i="0" u="none" strike="noStrike" kern="0" cap="none" spc="0" normalizeH="0" baseline="0" noProof="0" dirty="0">
                <a:ln>
                  <a:noFill/>
                </a:ln>
                <a:solidFill>
                  <a:srgbClr val="000000"/>
                </a:solidFill>
                <a:effectLst/>
                <a:uLnTx/>
                <a:uFillTx/>
                <a:latin typeface="Arial" charset="0"/>
                <a:ea typeface="+mn-ea"/>
                <a:cs typeface="+mn-cs"/>
              </a:rPr>
              <a:t>Price (80/90)</a:t>
            </a:r>
          </a:p>
          <a:p>
            <a:pPr marL="0" marR="0" lvl="0" indent="0" defTabSz="914400" eaLnBrk="1" fontAlgn="base" latinLnBrk="0" hangingPunct="1">
              <a:lnSpc>
                <a:spcPct val="100000"/>
              </a:lnSpc>
              <a:spcBef>
                <a:spcPts val="300"/>
              </a:spcBef>
              <a:spcAft>
                <a:spcPct val="0"/>
              </a:spcAft>
              <a:buClr>
                <a:srgbClr val="000000"/>
              </a:buClr>
              <a:buSzTx/>
              <a:buFontTx/>
              <a:buNone/>
              <a:tabLst/>
              <a:defRPr/>
            </a:pPr>
            <a:endParaRPr kumimoji="0" lang="en-GB" sz="1100" b="0" i="0" u="none" strike="noStrike" kern="0" cap="none" spc="0" normalizeH="0" baseline="0" noProof="0" dirty="0">
              <a:ln>
                <a:noFill/>
              </a:ln>
              <a:solidFill>
                <a:srgbClr val="C00000"/>
              </a:solidFill>
              <a:effectLst/>
              <a:uLnTx/>
              <a:uFillTx/>
              <a:latin typeface="Times New Roman" pitchFamily="18" charset="0"/>
              <a:ea typeface="+mn-ea"/>
              <a:cs typeface="+mn-cs"/>
            </a:endParaRPr>
          </a:p>
          <a:p>
            <a:pPr marL="0" marR="0" lvl="0" indent="0" defTabSz="91440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GB" sz="1100" b="0" i="0" u="none" strike="noStrike" kern="0" cap="none" spc="0" normalizeH="0" baseline="0" noProof="0" dirty="0">
                <a:ln>
                  <a:noFill/>
                </a:ln>
                <a:solidFill>
                  <a:srgbClr val="000000"/>
                </a:solidFill>
                <a:effectLst/>
                <a:uLnTx/>
                <a:uFillTx/>
                <a:latin typeface="Arial" charset="0"/>
                <a:ea typeface="+mn-ea"/>
                <a:cs typeface="+mn-cs"/>
              </a:rPr>
              <a:t>B-BBEE  scorecard (20/10)</a:t>
            </a:r>
          </a:p>
        </p:txBody>
      </p:sp>
      <p:sp>
        <p:nvSpPr>
          <p:cNvPr id="84" name="TextBox 3">
            <a:extLst>
              <a:ext uri="{FF2B5EF4-FFF2-40B4-BE49-F238E27FC236}">
                <a16:creationId xmlns:a16="http://schemas.microsoft.com/office/drawing/2014/main" id="{8470C3F9-2E76-159C-8410-CA7D9E98CC42}"/>
              </a:ext>
            </a:extLst>
          </p:cNvPr>
          <p:cNvSpPr txBox="1">
            <a:spLocks noChangeArrowheads="1"/>
          </p:cNvSpPr>
          <p:nvPr/>
        </p:nvSpPr>
        <p:spPr bwMode="auto">
          <a:xfrm>
            <a:off x="3107212" y="1841946"/>
            <a:ext cx="1920116" cy="261610"/>
          </a:xfrm>
          <a:prstGeom prst="rect">
            <a:avLst/>
          </a:prstGeom>
          <a:noFill/>
          <a:ln w="25400" cap="flat" cmpd="sng" algn="ctr">
            <a:solidFill>
              <a:srgbClr val="000000"/>
            </a:solidFill>
            <a:prstDash val="solid"/>
          </a:ln>
          <a:effectLst/>
        </p:spPr>
        <p:txBody>
          <a:bodyPr wrap="square" anchor="ctr">
            <a:spAutoFit/>
          </a:bodyPr>
          <a:lstStyle>
            <a:lvl1pPr eaLnBrk="0" hangingPunct="0">
              <a:defRPr sz="1000" b="1">
                <a:solidFill>
                  <a:schemeClr val="tx1"/>
                </a:solidFill>
                <a:latin typeface="Tahoma" pitchFamily="34" charset="0"/>
                <a:cs typeface="Arial" charset="0"/>
                <a:sym typeface="Wingdings" pitchFamily="2" charset="2"/>
              </a:defRPr>
            </a:lvl1pPr>
            <a:lvl2pPr marL="742950" indent="-285750" eaLnBrk="0" hangingPunct="0">
              <a:defRPr sz="1000" b="1">
                <a:solidFill>
                  <a:schemeClr val="tx1"/>
                </a:solidFill>
                <a:latin typeface="Tahoma" pitchFamily="34" charset="0"/>
                <a:cs typeface="Arial" charset="0"/>
                <a:sym typeface="Wingdings" pitchFamily="2" charset="2"/>
              </a:defRPr>
            </a:lvl2pPr>
            <a:lvl3pPr marL="1143000" indent="-228600" eaLnBrk="0" hangingPunct="0">
              <a:defRPr sz="1000" b="1">
                <a:solidFill>
                  <a:schemeClr val="tx1"/>
                </a:solidFill>
                <a:latin typeface="Tahoma" pitchFamily="34" charset="0"/>
                <a:cs typeface="Arial" charset="0"/>
                <a:sym typeface="Wingdings" pitchFamily="2" charset="2"/>
              </a:defRPr>
            </a:lvl3pPr>
            <a:lvl4pPr marL="1600200" indent="-228600" eaLnBrk="0" hangingPunct="0">
              <a:defRPr sz="1000" b="1">
                <a:solidFill>
                  <a:schemeClr val="tx1"/>
                </a:solidFill>
                <a:latin typeface="Tahoma" pitchFamily="34" charset="0"/>
                <a:cs typeface="Arial" charset="0"/>
                <a:sym typeface="Wingdings" pitchFamily="2" charset="2"/>
              </a:defRPr>
            </a:lvl4pPr>
            <a:lvl5pPr marL="2057400" indent="-228600" eaLnBrk="0" hangingPunct="0">
              <a:defRPr sz="1000" b="1">
                <a:solidFill>
                  <a:schemeClr val="tx1"/>
                </a:solidFill>
                <a:latin typeface="Tahoma" pitchFamily="34" charset="0"/>
                <a:cs typeface="Arial" charset="0"/>
                <a:sym typeface="Wingdings" pitchFamily="2" charset="2"/>
              </a:defRPr>
            </a:lvl5pPr>
            <a:lvl6pPr marL="25146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6pPr>
            <a:lvl7pPr marL="29718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7pPr>
            <a:lvl8pPr marL="34290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8pPr>
            <a:lvl9pPr marL="38862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9pPr>
          </a:lstStyle>
          <a:p>
            <a:pPr marL="0" marR="0" lvl="0" indent="0" algn="ctr" defTabSz="914400" eaLnBrk="1" fontAlgn="base" latinLnBrk="0" hangingPunct="1">
              <a:lnSpc>
                <a:spcPct val="100000"/>
              </a:lnSpc>
              <a:spcBef>
                <a:spcPts val="500"/>
              </a:spcBef>
              <a:spcAft>
                <a:spcPts val="500"/>
              </a:spcAft>
              <a:buClrTx/>
              <a:buSzTx/>
              <a:buFontTx/>
              <a:buNone/>
              <a:tabLst/>
              <a:defRPr/>
            </a:pPr>
            <a:r>
              <a:rPr kumimoji="0" lang="en-ZA" sz="1100" b="0" i="0" u="none" strike="noStrike" kern="0" cap="none" spc="0" normalizeH="0" baseline="0" noProof="0" dirty="0">
                <a:ln>
                  <a:noFill/>
                </a:ln>
                <a:solidFill>
                  <a:srgbClr val="000000"/>
                </a:solidFill>
                <a:effectLst/>
                <a:uLnTx/>
                <a:uFillTx/>
                <a:latin typeface="Arial" charset="0"/>
                <a:ea typeface="+mn-ea"/>
                <a:cs typeface="Arial" charset="0"/>
                <a:sym typeface="Wingdings" pitchFamily="2" charset="2"/>
              </a:rPr>
              <a:t>MINIMUM THRESHOLDS</a:t>
            </a:r>
            <a:endParaRPr kumimoji="0" lang="en-US" sz="1100" b="1" i="0" u="none" strike="noStrike" kern="0" cap="none" spc="0" normalizeH="0" baseline="0" noProof="0" dirty="0">
              <a:ln>
                <a:noFill/>
              </a:ln>
              <a:solidFill>
                <a:srgbClr val="000000"/>
              </a:solidFill>
              <a:effectLst/>
              <a:uLnTx/>
              <a:uFillTx/>
              <a:latin typeface="Arial" charset="0"/>
              <a:ea typeface="+mn-ea"/>
              <a:cs typeface="Arial" charset="0"/>
              <a:sym typeface="Wingdings" pitchFamily="2" charset="2"/>
            </a:endParaRPr>
          </a:p>
        </p:txBody>
      </p:sp>
      <p:sp>
        <p:nvSpPr>
          <p:cNvPr id="85" name="TextBox 16">
            <a:extLst>
              <a:ext uri="{FF2B5EF4-FFF2-40B4-BE49-F238E27FC236}">
                <a16:creationId xmlns:a16="http://schemas.microsoft.com/office/drawing/2014/main" id="{AC322E56-98B5-FBC7-795D-864725865291}"/>
              </a:ext>
            </a:extLst>
          </p:cNvPr>
          <p:cNvSpPr txBox="1">
            <a:spLocks noChangeArrowheads="1"/>
          </p:cNvSpPr>
          <p:nvPr/>
        </p:nvSpPr>
        <p:spPr bwMode="auto">
          <a:xfrm>
            <a:off x="8094666" y="1541511"/>
            <a:ext cx="79491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1000" b="1">
                <a:solidFill>
                  <a:schemeClr val="tx1"/>
                </a:solidFill>
                <a:latin typeface="Tahoma" pitchFamily="34" charset="0"/>
                <a:cs typeface="Arial" charset="0"/>
                <a:sym typeface="Wingdings" pitchFamily="2" charset="2"/>
              </a:defRPr>
            </a:lvl1pPr>
            <a:lvl2pPr marL="742950" indent="-285750" eaLnBrk="0" hangingPunct="0">
              <a:defRPr sz="1000" b="1">
                <a:solidFill>
                  <a:schemeClr val="tx1"/>
                </a:solidFill>
                <a:latin typeface="Tahoma" pitchFamily="34" charset="0"/>
                <a:cs typeface="Arial" charset="0"/>
                <a:sym typeface="Wingdings" pitchFamily="2" charset="2"/>
              </a:defRPr>
            </a:lvl2pPr>
            <a:lvl3pPr marL="1143000" indent="-228600" eaLnBrk="0" hangingPunct="0">
              <a:defRPr sz="1000" b="1">
                <a:solidFill>
                  <a:schemeClr val="tx1"/>
                </a:solidFill>
                <a:latin typeface="Tahoma" pitchFamily="34" charset="0"/>
                <a:cs typeface="Arial" charset="0"/>
                <a:sym typeface="Wingdings" pitchFamily="2" charset="2"/>
              </a:defRPr>
            </a:lvl3pPr>
            <a:lvl4pPr marL="1600200" indent="-228600" eaLnBrk="0" hangingPunct="0">
              <a:defRPr sz="1000" b="1">
                <a:solidFill>
                  <a:schemeClr val="tx1"/>
                </a:solidFill>
                <a:latin typeface="Tahoma" pitchFamily="34" charset="0"/>
                <a:cs typeface="Arial" charset="0"/>
                <a:sym typeface="Wingdings" pitchFamily="2" charset="2"/>
              </a:defRPr>
            </a:lvl4pPr>
            <a:lvl5pPr marL="2057400" indent="-228600" eaLnBrk="0" hangingPunct="0">
              <a:defRPr sz="1000" b="1">
                <a:solidFill>
                  <a:schemeClr val="tx1"/>
                </a:solidFill>
                <a:latin typeface="Tahoma" pitchFamily="34" charset="0"/>
                <a:cs typeface="Arial" charset="0"/>
                <a:sym typeface="Wingdings" pitchFamily="2" charset="2"/>
              </a:defRPr>
            </a:lvl5pPr>
            <a:lvl6pPr marL="25146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6pPr>
            <a:lvl7pPr marL="29718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7pPr>
            <a:lvl8pPr marL="34290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8pPr>
            <a:lvl9pPr marL="38862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9pPr>
          </a:lstStyle>
          <a:p>
            <a:pPr defTabSz="914400" eaLnBrk="1" fontAlgn="base" hangingPunct="1">
              <a:spcBef>
                <a:spcPts val="500"/>
              </a:spcBef>
              <a:spcAft>
                <a:spcPts val="500"/>
              </a:spcAft>
            </a:pPr>
            <a:r>
              <a:rPr lang="en-ZA" sz="1100" dirty="0">
                <a:solidFill>
                  <a:srgbClr val="000000"/>
                </a:solidFill>
                <a:latin typeface="Arial" charset="0"/>
              </a:rPr>
              <a:t>Step 4</a:t>
            </a:r>
            <a:endParaRPr lang="en-US" sz="1100" b="0" dirty="0">
              <a:solidFill>
                <a:srgbClr val="000000"/>
              </a:solidFill>
              <a:latin typeface="Arial" charset="0"/>
            </a:endParaRPr>
          </a:p>
        </p:txBody>
      </p:sp>
      <p:sp>
        <p:nvSpPr>
          <p:cNvPr id="87" name="TextBox 16">
            <a:extLst>
              <a:ext uri="{FF2B5EF4-FFF2-40B4-BE49-F238E27FC236}">
                <a16:creationId xmlns:a16="http://schemas.microsoft.com/office/drawing/2014/main" id="{8B69784E-E07C-DFC9-11DE-65AAB3FE6702}"/>
              </a:ext>
            </a:extLst>
          </p:cNvPr>
          <p:cNvSpPr txBox="1">
            <a:spLocks noChangeArrowheads="1"/>
          </p:cNvSpPr>
          <p:nvPr/>
        </p:nvSpPr>
        <p:spPr bwMode="auto">
          <a:xfrm>
            <a:off x="10677567" y="1562275"/>
            <a:ext cx="75460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1000" b="1">
                <a:solidFill>
                  <a:schemeClr val="tx1"/>
                </a:solidFill>
                <a:latin typeface="Tahoma" pitchFamily="34" charset="0"/>
                <a:cs typeface="Arial" charset="0"/>
                <a:sym typeface="Wingdings" pitchFamily="2" charset="2"/>
              </a:defRPr>
            </a:lvl1pPr>
            <a:lvl2pPr marL="742950" indent="-285750" eaLnBrk="0" hangingPunct="0">
              <a:defRPr sz="1000" b="1">
                <a:solidFill>
                  <a:schemeClr val="tx1"/>
                </a:solidFill>
                <a:latin typeface="Tahoma" pitchFamily="34" charset="0"/>
                <a:cs typeface="Arial" charset="0"/>
                <a:sym typeface="Wingdings" pitchFamily="2" charset="2"/>
              </a:defRPr>
            </a:lvl2pPr>
            <a:lvl3pPr marL="1143000" indent="-228600" eaLnBrk="0" hangingPunct="0">
              <a:defRPr sz="1000" b="1">
                <a:solidFill>
                  <a:schemeClr val="tx1"/>
                </a:solidFill>
                <a:latin typeface="Tahoma" pitchFamily="34" charset="0"/>
                <a:cs typeface="Arial" charset="0"/>
                <a:sym typeface="Wingdings" pitchFamily="2" charset="2"/>
              </a:defRPr>
            </a:lvl3pPr>
            <a:lvl4pPr marL="1600200" indent="-228600" eaLnBrk="0" hangingPunct="0">
              <a:defRPr sz="1000" b="1">
                <a:solidFill>
                  <a:schemeClr val="tx1"/>
                </a:solidFill>
                <a:latin typeface="Tahoma" pitchFamily="34" charset="0"/>
                <a:cs typeface="Arial" charset="0"/>
                <a:sym typeface="Wingdings" pitchFamily="2" charset="2"/>
              </a:defRPr>
            </a:lvl4pPr>
            <a:lvl5pPr marL="2057400" indent="-228600" eaLnBrk="0" hangingPunct="0">
              <a:defRPr sz="1000" b="1">
                <a:solidFill>
                  <a:schemeClr val="tx1"/>
                </a:solidFill>
                <a:latin typeface="Tahoma" pitchFamily="34" charset="0"/>
                <a:cs typeface="Arial" charset="0"/>
                <a:sym typeface="Wingdings" pitchFamily="2" charset="2"/>
              </a:defRPr>
            </a:lvl5pPr>
            <a:lvl6pPr marL="25146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6pPr>
            <a:lvl7pPr marL="29718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7pPr>
            <a:lvl8pPr marL="34290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8pPr>
            <a:lvl9pPr marL="38862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9pPr>
          </a:lstStyle>
          <a:p>
            <a:pPr defTabSz="914400" eaLnBrk="1" fontAlgn="base" hangingPunct="1">
              <a:spcBef>
                <a:spcPts val="500"/>
              </a:spcBef>
              <a:spcAft>
                <a:spcPts val="500"/>
              </a:spcAft>
            </a:pPr>
            <a:r>
              <a:rPr lang="en-ZA" sz="1100" dirty="0">
                <a:solidFill>
                  <a:srgbClr val="000000"/>
                </a:solidFill>
                <a:latin typeface="Arial" charset="0"/>
              </a:rPr>
              <a:t>Step 5</a:t>
            </a:r>
            <a:endParaRPr lang="en-US" sz="1100" b="0" dirty="0">
              <a:solidFill>
                <a:srgbClr val="000000"/>
              </a:solidFill>
              <a:latin typeface="Arial" charset="0"/>
            </a:endParaRPr>
          </a:p>
        </p:txBody>
      </p:sp>
      <p:cxnSp>
        <p:nvCxnSpPr>
          <p:cNvPr id="91" name="Straight Connector 45">
            <a:extLst>
              <a:ext uri="{FF2B5EF4-FFF2-40B4-BE49-F238E27FC236}">
                <a16:creationId xmlns:a16="http://schemas.microsoft.com/office/drawing/2014/main" id="{3D8E977B-53BE-8851-9990-0F69913E4558}"/>
              </a:ext>
            </a:extLst>
          </p:cNvPr>
          <p:cNvCxnSpPr>
            <a:cxnSpLocks noChangeShapeType="1"/>
          </p:cNvCxnSpPr>
          <p:nvPr/>
        </p:nvCxnSpPr>
        <p:spPr bwMode="auto">
          <a:xfrm>
            <a:off x="2910292" y="1037012"/>
            <a:ext cx="0" cy="4939030"/>
          </a:xfrm>
          <a:prstGeom prst="line">
            <a:avLst/>
          </a:prstGeom>
          <a:noFill/>
          <a:ln w="22225" algn="ctr">
            <a:solidFill>
              <a:srgbClr val="000000"/>
            </a:solidFill>
            <a:prstDash val="dash"/>
            <a:round/>
            <a:headEnd/>
            <a:tailEnd/>
          </a:ln>
          <a:extLst>
            <a:ext uri="{909E8E84-426E-40DD-AFC4-6F175D3DCCD1}">
              <a14:hiddenFill xmlns:a14="http://schemas.microsoft.com/office/drawing/2010/main">
                <a:noFill/>
              </a14:hiddenFill>
            </a:ext>
          </a:extLst>
        </p:spPr>
      </p:cxnSp>
      <p:sp>
        <p:nvSpPr>
          <p:cNvPr id="105" name="Title 1">
            <a:extLst>
              <a:ext uri="{FF2B5EF4-FFF2-40B4-BE49-F238E27FC236}">
                <a16:creationId xmlns:a16="http://schemas.microsoft.com/office/drawing/2014/main" id="{FD27F820-36F6-6F4D-AC73-5310BFD8541D}"/>
              </a:ext>
            </a:extLst>
          </p:cNvPr>
          <p:cNvSpPr txBox="1">
            <a:spLocks/>
          </p:cNvSpPr>
          <p:nvPr/>
        </p:nvSpPr>
        <p:spPr>
          <a:xfrm>
            <a:off x="332597" y="416153"/>
            <a:ext cx="7043170" cy="402080"/>
          </a:xfrm>
        </p:spPr>
        <p:txBody>
          <a:bodyPr/>
          <a:lstStyle>
            <a:lvl1pPr algn="l" defTabSz="779173" rtl="0" eaLnBrk="1" latinLnBrk="0" hangingPunct="1">
              <a:spcBef>
                <a:spcPct val="0"/>
              </a:spcBef>
              <a:buNone/>
              <a:defRPr sz="2800" b="1" i="0" kern="1200" cap="none" spc="0" baseline="0">
                <a:solidFill>
                  <a:schemeClr val="tx1"/>
                </a:solidFill>
                <a:latin typeface="Apex New Bold" panose="02010600040501010103" pitchFamily="2" charset="77"/>
                <a:ea typeface="Apex New Bold" panose="02010600040501010103" pitchFamily="2" charset="77"/>
                <a:cs typeface="+mj-cs"/>
              </a:defRPr>
            </a:lvl1pPr>
          </a:lstStyle>
          <a:p>
            <a:r>
              <a:rPr lang="en-ZA" b="0" dirty="0">
                <a:solidFill>
                  <a:srgbClr val="C00000"/>
                </a:solidFill>
                <a:latin typeface="Apex New Bold" panose="02010600040501010103"/>
              </a:rPr>
              <a:t>7. Transnet’s evaluation methodology</a:t>
            </a:r>
          </a:p>
        </p:txBody>
      </p:sp>
      <p:cxnSp>
        <p:nvCxnSpPr>
          <p:cNvPr id="2" name="Straight Connector 3">
            <a:extLst>
              <a:ext uri="{FF2B5EF4-FFF2-40B4-BE49-F238E27FC236}">
                <a16:creationId xmlns:a16="http://schemas.microsoft.com/office/drawing/2014/main" id="{119CA1D3-E361-BE8C-BF95-D346A2C88154}"/>
              </a:ext>
            </a:extLst>
          </p:cNvPr>
          <p:cNvCxnSpPr>
            <a:cxnSpLocks noChangeShapeType="1"/>
          </p:cNvCxnSpPr>
          <p:nvPr/>
        </p:nvCxnSpPr>
        <p:spPr bwMode="auto">
          <a:xfrm flipV="1">
            <a:off x="0" y="6025964"/>
            <a:ext cx="12192000" cy="56405"/>
          </a:xfrm>
          <a:prstGeom prst="line">
            <a:avLst/>
          </a:prstGeom>
          <a:noFill/>
          <a:ln w="22225"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Right Arrow 12">
            <a:extLst>
              <a:ext uri="{FF2B5EF4-FFF2-40B4-BE49-F238E27FC236}">
                <a16:creationId xmlns:a16="http://schemas.microsoft.com/office/drawing/2014/main" id="{E832615A-AD57-2987-38EB-17A5C8425D28}"/>
              </a:ext>
            </a:extLst>
          </p:cNvPr>
          <p:cNvSpPr>
            <a:spLocks noChangeArrowheads="1"/>
          </p:cNvSpPr>
          <p:nvPr/>
        </p:nvSpPr>
        <p:spPr bwMode="auto">
          <a:xfrm>
            <a:off x="4453764" y="3471196"/>
            <a:ext cx="272546" cy="288000"/>
          </a:xfrm>
          <a:prstGeom prst="rightArrow">
            <a:avLst>
              <a:gd name="adj1" fmla="val 42944"/>
              <a:gd name="adj2" fmla="val 50127"/>
            </a:avLst>
          </a:prstGeom>
          <a:solidFill>
            <a:srgbClr val="FAC090"/>
          </a:solidFill>
          <a:ln w="9525">
            <a:solidFill>
              <a:srgbClr val="321212"/>
            </a:solidFill>
            <a:miter lim="800000"/>
            <a:headEnd/>
            <a:tailEnd/>
          </a:ln>
        </p:spPr>
        <p:txBody>
          <a:bodyPr lIns="270000" anchor="ctr"/>
          <a:lstStyle/>
          <a:p>
            <a:pPr defTabSz="914400" fontAlgn="base">
              <a:spcBef>
                <a:spcPct val="0"/>
              </a:spcBef>
              <a:spcAft>
                <a:spcPct val="0"/>
              </a:spcAft>
            </a:pPr>
            <a:endParaRPr lang="en-US" sz="1600" dirty="0">
              <a:solidFill>
                <a:srgbClr val="000000"/>
              </a:solidFill>
              <a:latin typeface="Arial" pitchFamily="34" charset="0"/>
            </a:endParaRPr>
          </a:p>
        </p:txBody>
      </p:sp>
    </p:spTree>
    <p:extLst>
      <p:ext uri="{BB962C8B-B14F-4D97-AF65-F5344CB8AC3E}">
        <p14:creationId xmlns:p14="http://schemas.microsoft.com/office/powerpoint/2010/main" val="30530087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539E7-3851-337B-3085-55A2A3163826}"/>
            </a:ext>
          </a:extLst>
        </p:cNvPr>
        <p:cNvGrpSpPr/>
        <p:nvPr/>
      </p:nvGrpSpPr>
      <p:grpSpPr>
        <a:xfrm>
          <a:off x="0" y="0"/>
          <a:ext cx="0" cy="0"/>
          <a:chOff x="0" y="0"/>
          <a:chExt cx="0" cy="0"/>
        </a:xfrm>
      </p:grpSpPr>
      <p:sp>
        <p:nvSpPr>
          <p:cNvPr id="15" name="Subtitle 14">
            <a:extLst>
              <a:ext uri="{FF2B5EF4-FFF2-40B4-BE49-F238E27FC236}">
                <a16:creationId xmlns:a16="http://schemas.microsoft.com/office/drawing/2014/main" id="{37AD31A4-AD0B-0FC5-DF07-CEC0CA8516CA}"/>
              </a:ext>
            </a:extLst>
          </p:cNvPr>
          <p:cNvSpPr>
            <a:spLocks noGrp="1"/>
          </p:cNvSpPr>
          <p:nvPr>
            <p:ph type="subTitle" idx="1"/>
          </p:nvPr>
        </p:nvSpPr>
        <p:spPr>
          <a:xfrm>
            <a:off x="174410" y="894622"/>
            <a:ext cx="11435138" cy="5519668"/>
          </a:xfrm>
        </p:spPr>
        <p:txBody>
          <a:bodyPr/>
          <a:lstStyle/>
          <a:p>
            <a:endParaRPr lang="en-US" altLang="en-US" b="1" kern="0" dirty="0">
              <a:solidFill>
                <a:prstClr val="black"/>
              </a:solidFill>
              <a:latin typeface="+mn-lt"/>
              <a:ea typeface="Tahoma" panose="020B0604030504040204" pitchFamily="34" charset="0"/>
            </a:endParaRPr>
          </a:p>
          <a:p>
            <a:endParaRPr lang="en-US" altLang="en-US" kern="0" dirty="0">
              <a:solidFill>
                <a:prstClr val="black"/>
              </a:solidFill>
              <a:ea typeface="Tahoma" panose="020B0604030504040204" pitchFamily="34" charset="0"/>
            </a:endParaRPr>
          </a:p>
          <a:p>
            <a:endParaRPr lang="en-US" altLang="en-US" kern="0" dirty="0">
              <a:solidFill>
                <a:prstClr val="black"/>
              </a:solidFill>
              <a:ea typeface="Tahoma" panose="020B0604030504040204" pitchFamily="34" charset="0"/>
            </a:endParaRPr>
          </a:p>
          <a:p>
            <a:endParaRPr lang="en-ZA" altLang="en-US" sz="1400" kern="0" dirty="0">
              <a:solidFill>
                <a:prstClr val="black"/>
              </a:solidFill>
              <a:ea typeface="Tahoma" panose="020B0604030504040204" pitchFamily="34" charset="0"/>
            </a:endParaRPr>
          </a:p>
          <a:p>
            <a:endParaRPr lang="en-ZA" dirty="0">
              <a:solidFill>
                <a:schemeClr val="tx1"/>
              </a:solidFill>
              <a:latin typeface="+mn-lt"/>
            </a:endParaRPr>
          </a:p>
        </p:txBody>
      </p:sp>
      <p:sp>
        <p:nvSpPr>
          <p:cNvPr id="14" name="Title 13">
            <a:extLst>
              <a:ext uri="{FF2B5EF4-FFF2-40B4-BE49-F238E27FC236}">
                <a16:creationId xmlns:a16="http://schemas.microsoft.com/office/drawing/2014/main" id="{0737C4D6-DAD8-F4B9-A5CD-1234C8CBA7DF}"/>
              </a:ext>
            </a:extLst>
          </p:cNvPr>
          <p:cNvSpPr>
            <a:spLocks noGrp="1"/>
          </p:cNvSpPr>
          <p:nvPr>
            <p:ph type="title"/>
          </p:nvPr>
        </p:nvSpPr>
        <p:spPr>
          <a:xfrm>
            <a:off x="308225" y="75436"/>
            <a:ext cx="10443600" cy="954107"/>
          </a:xfrm>
        </p:spPr>
        <p:txBody>
          <a:bodyPr/>
          <a:lstStyle/>
          <a:p>
            <a:r>
              <a:rPr lang="en-US" sz="2800" b="0" dirty="0">
                <a:solidFill>
                  <a:srgbClr val="C00000"/>
                </a:solidFill>
                <a:latin typeface="Apex New Bold" panose="02010600040501010103"/>
              </a:rPr>
              <a:t>Step One: Test for Administrative and Substantive Responsiveness</a:t>
            </a:r>
          </a:p>
        </p:txBody>
      </p:sp>
      <p:grpSp>
        <p:nvGrpSpPr>
          <p:cNvPr id="7" name="Group 6">
            <a:extLst>
              <a:ext uri="{FF2B5EF4-FFF2-40B4-BE49-F238E27FC236}">
                <a16:creationId xmlns:a16="http://schemas.microsoft.com/office/drawing/2014/main" id="{482AF8CB-BF4A-E00D-7955-0D2AD134CA05}"/>
              </a:ext>
            </a:extLst>
          </p:cNvPr>
          <p:cNvGrpSpPr/>
          <p:nvPr/>
        </p:nvGrpSpPr>
        <p:grpSpPr>
          <a:xfrm>
            <a:off x="188587" y="894622"/>
            <a:ext cx="10596371" cy="487624"/>
            <a:chOff x="0" y="2089681"/>
            <a:chExt cx="10368048" cy="591534"/>
          </a:xfrm>
        </p:grpSpPr>
        <p:sp>
          <p:nvSpPr>
            <p:cNvPr id="8" name="Rectangle: Rounded Corners 7">
              <a:extLst>
                <a:ext uri="{FF2B5EF4-FFF2-40B4-BE49-F238E27FC236}">
                  <a16:creationId xmlns:a16="http://schemas.microsoft.com/office/drawing/2014/main" id="{253D2D4D-1CFD-D408-A703-76FBD68255FA}"/>
                </a:ext>
              </a:extLst>
            </p:cNvPr>
            <p:cNvSpPr/>
            <p:nvPr/>
          </p:nvSpPr>
          <p:spPr>
            <a:xfrm>
              <a:off x="0" y="2089681"/>
              <a:ext cx="10368048" cy="591534"/>
            </a:xfrm>
            <a:prstGeom prst="roundRect">
              <a:avLst/>
            </a:prstGeom>
          </p:spPr>
          <p:style>
            <a:lnRef idx="2">
              <a:schemeClr val="dk1"/>
            </a:lnRef>
            <a:fillRef idx="1">
              <a:schemeClr val="lt1"/>
            </a:fillRef>
            <a:effectRef idx="0">
              <a:schemeClr val="dk1"/>
            </a:effectRef>
            <a:fontRef idx="minor">
              <a:schemeClr val="dk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9" name="Rectangle: Rounded Corners 4">
              <a:extLst>
                <a:ext uri="{FF2B5EF4-FFF2-40B4-BE49-F238E27FC236}">
                  <a16:creationId xmlns:a16="http://schemas.microsoft.com/office/drawing/2014/main" id="{AFB4B55F-8E51-C914-37D6-0D222611600F}"/>
                </a:ext>
              </a:extLst>
            </p:cNvPr>
            <p:cNvSpPr txBox="1"/>
            <p:nvPr/>
          </p:nvSpPr>
          <p:spPr>
            <a:xfrm>
              <a:off x="46290" y="2118337"/>
              <a:ext cx="10275468" cy="545244"/>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marL="0" marR="0" lvl="0" indent="0" algn="l" defTabSz="755650" rtl="0" eaLnBrk="1" fontAlgn="auto" latinLnBrk="0" hangingPunct="1">
                <a:lnSpc>
                  <a:spcPct val="90000"/>
                </a:lnSpc>
                <a:spcBef>
                  <a:spcPct val="0"/>
                </a:spcBef>
                <a:spcAft>
                  <a:spcPct val="35000"/>
                </a:spcAft>
                <a:buClrTx/>
                <a:buSzTx/>
                <a:buFontTx/>
                <a:buNone/>
                <a:tabLst/>
                <a:defRPr/>
              </a:pPr>
              <a:r>
                <a:rPr kumimoji="0" lang="en-US" altLang="en-US" sz="1100" b="1" i="0" u="none" strike="noStrike" kern="1200" cap="none" spc="0" normalizeH="0" baseline="0" noProof="0" dirty="0">
                  <a:ln>
                    <a:noFill/>
                  </a:ln>
                  <a:solidFill>
                    <a:srgbClr val="000000"/>
                  </a:solidFill>
                  <a:effectLst/>
                  <a:uLnTx/>
                  <a:uFillTx/>
                  <a:latin typeface="Tahoma"/>
                  <a:ea typeface="Tahoma" panose="020B0604030504040204" pitchFamily="34" charset="0"/>
                  <a:cs typeface="+mn-cs"/>
                </a:rPr>
                <a:t>Step 1 : </a:t>
              </a:r>
              <a:r>
                <a:rPr kumimoji="0" lang="en-US" sz="1200" b="0" i="0" u="none" strike="noStrike" kern="1200" cap="none" spc="0" normalizeH="0" baseline="0" noProof="0" dirty="0">
                  <a:ln>
                    <a:noFill/>
                  </a:ln>
                  <a:solidFill>
                    <a:srgbClr val="000000"/>
                  </a:solidFill>
                  <a:effectLst/>
                  <a:uLnTx/>
                  <a:uFillTx/>
                  <a:latin typeface="Tahoma"/>
                  <a:ea typeface="+mn-ea"/>
                  <a:cs typeface="+mn-cs"/>
                </a:rPr>
                <a:t>The evaluations are carried out by the procurement department to identify the non-responsive (non-compliant bids), procurement makes an effort to acquire outstanding documents from the respondent before declaring a responder non-responsive and eliminating a bid</a:t>
              </a:r>
            </a:p>
          </p:txBody>
        </p:sp>
      </p:grpSp>
      <p:graphicFrame>
        <p:nvGraphicFramePr>
          <p:cNvPr id="2" name="Table 1">
            <a:extLst>
              <a:ext uri="{FF2B5EF4-FFF2-40B4-BE49-F238E27FC236}">
                <a16:creationId xmlns:a16="http://schemas.microsoft.com/office/drawing/2014/main" id="{DB39CDE1-847D-C8DE-320A-19CC51860858}"/>
              </a:ext>
            </a:extLst>
          </p:cNvPr>
          <p:cNvGraphicFramePr>
            <a:graphicFrameLocks noGrp="1"/>
          </p:cNvGraphicFramePr>
          <p:nvPr/>
        </p:nvGraphicFramePr>
        <p:xfrm>
          <a:off x="308225" y="1611956"/>
          <a:ext cx="10974387" cy="4286142"/>
        </p:xfrm>
        <a:graphic>
          <a:graphicData uri="http://schemas.openxmlformats.org/drawingml/2006/table">
            <a:tbl>
              <a:tblPr firstRow="1" firstCol="1" bandRow="1"/>
              <a:tblGrid>
                <a:gridCol w="9864408">
                  <a:extLst>
                    <a:ext uri="{9D8B030D-6E8A-4147-A177-3AD203B41FA5}">
                      <a16:colId xmlns:a16="http://schemas.microsoft.com/office/drawing/2014/main" val="20000"/>
                    </a:ext>
                  </a:extLst>
                </a:gridCol>
                <a:gridCol w="1109979">
                  <a:extLst>
                    <a:ext uri="{9D8B030D-6E8A-4147-A177-3AD203B41FA5}">
                      <a16:colId xmlns:a16="http://schemas.microsoft.com/office/drawing/2014/main" val="20001"/>
                    </a:ext>
                  </a:extLst>
                </a:gridCol>
              </a:tblGrid>
              <a:tr h="287946">
                <a:tc>
                  <a:txBody>
                    <a:bodyPr/>
                    <a:lstStyle/>
                    <a:p>
                      <a:pPr marL="0" marR="0" lvl="0" indent="0" algn="l" defTabSz="779173" rtl="0" eaLnBrk="1" fontAlgn="auto" latinLnBrk="0" hangingPunct="1">
                        <a:lnSpc>
                          <a:spcPct val="100000"/>
                        </a:lnSpc>
                        <a:spcBef>
                          <a:spcPts val="0"/>
                        </a:spcBef>
                        <a:spcAft>
                          <a:spcPts val="0"/>
                        </a:spcAft>
                        <a:buClrTx/>
                        <a:buSzTx/>
                        <a:buFontTx/>
                        <a:buNone/>
                        <a:tabLst/>
                        <a:defRPr/>
                      </a:pPr>
                      <a:r>
                        <a:rPr lang="en-ZA" sz="1400" b="1" u="none" dirty="0">
                          <a:solidFill>
                            <a:schemeClr val="bg1"/>
                          </a:solidFill>
                          <a:effectLst/>
                          <a:latin typeface="+mn-lt"/>
                        </a:rPr>
                        <a:t>Administrative &amp; Substantive responsiveness test:</a:t>
                      </a:r>
                      <a:endParaRPr lang="en-ZA" sz="1400" b="1" u="none" dirty="0">
                        <a:solidFill>
                          <a:schemeClr val="bg1"/>
                        </a:solidFill>
                        <a:effectLst/>
                        <a:latin typeface="+mn-lt"/>
                        <a:ea typeface="Tahoma" panose="020B0604030504040204" pitchFamily="34" charset="0"/>
                        <a:cs typeface="Tahoma" panose="020B060403050404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75000"/>
                      </a:schemeClr>
                    </a:solidFill>
                  </a:tcPr>
                </a:tc>
                <a:tc>
                  <a:txBody>
                    <a:bodyPr/>
                    <a:lstStyle/>
                    <a:p>
                      <a:pPr algn="ctr">
                        <a:lnSpc>
                          <a:spcPct val="150000"/>
                        </a:lnSpc>
                        <a:spcBef>
                          <a:spcPts val="300"/>
                        </a:spcBef>
                        <a:spcAft>
                          <a:spcPts val="0"/>
                        </a:spcAft>
                      </a:pPr>
                      <a:r>
                        <a:rPr lang="en-GB" sz="1400" b="1" dirty="0">
                          <a:solidFill>
                            <a:schemeClr val="bg1"/>
                          </a:solidFill>
                          <a:effectLst/>
                          <a:latin typeface="+mn-lt"/>
                        </a:rPr>
                        <a:t>Yes/No</a:t>
                      </a:r>
                      <a:endParaRPr lang="en-ZA" sz="1400" b="1" dirty="0">
                        <a:solidFill>
                          <a:schemeClr val="bg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75000"/>
                      </a:schemeClr>
                    </a:solidFill>
                  </a:tcPr>
                </a:tc>
                <a:extLst>
                  <a:ext uri="{0D108BD9-81ED-4DB2-BD59-A6C34878D82A}">
                    <a16:rowId xmlns:a16="http://schemas.microsoft.com/office/drawing/2014/main" val="10000"/>
                  </a:ext>
                </a:extLst>
              </a:tr>
              <a:tr h="287946">
                <a:tc>
                  <a:txBody>
                    <a:bodyPr/>
                    <a:lstStyle/>
                    <a:p>
                      <a:pPr marL="0" marR="0" lvl="0" indent="0" algn="l" defTabSz="779173" rtl="0" eaLnBrk="1" fontAlgn="auto" latinLnBrk="0" hangingPunct="1">
                        <a:lnSpc>
                          <a:spcPct val="100000"/>
                        </a:lnSpc>
                        <a:spcBef>
                          <a:spcPts val="0"/>
                        </a:spcBef>
                        <a:spcAft>
                          <a:spcPts val="0"/>
                        </a:spcAft>
                        <a:buClrTx/>
                        <a:buSzTx/>
                        <a:buFont typeface="Wingdings" panose="05000000000000000000" pitchFamily="2" charset="2"/>
                        <a:buNone/>
                        <a:tabLst/>
                        <a:defRPr/>
                      </a:pPr>
                      <a:r>
                        <a:rPr lang="en-GB" sz="1300" dirty="0">
                          <a:effectLst/>
                          <a:latin typeface="+mn-lt"/>
                          <a:ea typeface="Times New Roman" panose="02020603050405020304" pitchFamily="18" charset="0"/>
                          <a:cs typeface="Times New Roman" panose="02020603050405020304" pitchFamily="18" charset="0"/>
                        </a:rPr>
                        <a:t>Whether the Bid has been lodged on time</a:t>
                      </a:r>
                      <a:endParaRPr lang="en-ZA" sz="13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lvl="0" indent="0" algn="just">
                        <a:lnSpc>
                          <a:spcPct val="150000"/>
                        </a:lnSpc>
                        <a:spcBef>
                          <a:spcPts val="600"/>
                        </a:spcBef>
                        <a:spcAft>
                          <a:spcPts val="300"/>
                        </a:spcAft>
                        <a:buFont typeface="Symbol" panose="05050102010706020507" pitchFamily="18" charset="2"/>
                        <a:buNone/>
                      </a:pPr>
                      <a:endParaRPr lang="en-ZA" sz="1400" dirty="0">
                        <a:solidFill>
                          <a:srgbClr val="12100C"/>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87946">
                <a:tc>
                  <a:txBody>
                    <a:bodyPr/>
                    <a:lstStyle/>
                    <a:p>
                      <a:pPr marL="0" lvl="0" indent="0" algn="just">
                        <a:lnSpc>
                          <a:spcPct val="100000"/>
                        </a:lnSpc>
                        <a:spcBef>
                          <a:spcPts val="600"/>
                        </a:spcBef>
                        <a:spcAft>
                          <a:spcPts val="300"/>
                        </a:spcAft>
                        <a:buFont typeface="Symbol" panose="05050102010706020507" pitchFamily="18" charset="2"/>
                        <a:buNone/>
                      </a:pPr>
                      <a:r>
                        <a:rPr lang="en-GB" sz="1300" dirty="0">
                          <a:effectLst/>
                          <a:latin typeface="+mn-lt"/>
                          <a:ea typeface="Times New Roman" panose="02020603050405020304" pitchFamily="18" charset="0"/>
                          <a:cs typeface="Times New Roman" panose="02020603050405020304" pitchFamily="18" charset="0"/>
                        </a:rPr>
                        <a:t>Whether all Returnable Documents and/or schedules [where applicable] were completed and returned by the closing date and time</a:t>
                      </a:r>
                      <a:endParaRPr lang="en-ZA" sz="1300" dirty="0">
                        <a:effectLst/>
                        <a:latin typeface="+mn-lt"/>
                        <a:ea typeface="Times New Roman" panose="02020603050405020304" pitchFamily="18" charset="0"/>
                        <a:cs typeface="Times New Roman" panose="02020603050405020304" pitchFamily="18" charset="0"/>
                      </a:endParaRPr>
                    </a:p>
                  </a:txBody>
                  <a:tcPr marL="114300" marR="1143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300"/>
                        </a:spcAft>
                      </a:pPr>
                      <a:endParaRPr lang="en-GB" sz="1400" kern="1200" dirty="0">
                        <a:solidFill>
                          <a:schemeClr val="tx1"/>
                        </a:solidFill>
                        <a:effectLst/>
                        <a:latin typeface="+mn-lt"/>
                        <a:ea typeface="+mn-ea"/>
                        <a:cs typeface="+mn-cs"/>
                      </a:endParaRPr>
                    </a:p>
                  </a:txBody>
                  <a:tcPr marL="114300" marR="1143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87946">
                <a:tc>
                  <a:txBody>
                    <a:bodyPr/>
                    <a:lstStyle/>
                    <a:p>
                      <a:pPr marL="0" lvl="0" indent="0" algn="just">
                        <a:lnSpc>
                          <a:spcPct val="100000"/>
                        </a:lnSpc>
                        <a:spcBef>
                          <a:spcPts val="600"/>
                        </a:spcBef>
                        <a:spcAft>
                          <a:spcPts val="300"/>
                        </a:spcAft>
                        <a:buFont typeface="Symbol" panose="05050102010706020507" pitchFamily="18" charset="2"/>
                        <a:buNone/>
                      </a:pPr>
                      <a:r>
                        <a:rPr lang="en-GB" sz="1300" dirty="0">
                          <a:effectLst/>
                          <a:latin typeface="+mn-lt"/>
                          <a:ea typeface="Times New Roman" panose="02020603050405020304" pitchFamily="18" charset="0"/>
                          <a:cs typeface="Times New Roman" panose="02020603050405020304" pitchFamily="18" charset="0"/>
                        </a:rPr>
                        <a:t>Verify the validity of all returnable documents</a:t>
                      </a:r>
                      <a:endParaRPr lang="en-ZA" sz="1300" dirty="0">
                        <a:effectLst/>
                        <a:latin typeface="+mn-lt"/>
                        <a:ea typeface="Times New Roman" panose="02020603050405020304" pitchFamily="18" charset="0"/>
                        <a:cs typeface="Times New Roman" panose="02020603050405020304" pitchFamily="18" charset="0"/>
                      </a:endParaRPr>
                    </a:p>
                  </a:txBody>
                  <a:tcPr marL="114300" marR="1143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300"/>
                        </a:spcAft>
                      </a:pPr>
                      <a:endParaRPr lang="en-GB" sz="1400" kern="1200" dirty="0">
                        <a:solidFill>
                          <a:schemeClr val="tx1"/>
                        </a:solidFill>
                        <a:effectLst/>
                        <a:latin typeface="+mn-lt"/>
                        <a:ea typeface="+mn-ea"/>
                        <a:cs typeface="+mn-cs"/>
                      </a:endParaRPr>
                    </a:p>
                  </a:txBody>
                  <a:tcPr marL="114300" marR="1143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87946">
                <a:tc>
                  <a:txBody>
                    <a:bodyPr/>
                    <a:lstStyle/>
                    <a:p>
                      <a:pPr marL="0" lvl="0" indent="0" algn="just">
                        <a:lnSpc>
                          <a:spcPct val="100000"/>
                        </a:lnSpc>
                        <a:spcBef>
                          <a:spcPts val="600"/>
                        </a:spcBef>
                        <a:spcAft>
                          <a:spcPts val="300"/>
                        </a:spcAft>
                        <a:buFont typeface="Symbol" panose="05050102010706020507" pitchFamily="18" charset="2"/>
                        <a:buNone/>
                      </a:pPr>
                      <a:r>
                        <a:rPr lang="en-ZA" sz="1300" dirty="0">
                          <a:effectLst/>
                          <a:latin typeface="+mn-lt"/>
                          <a:ea typeface="Times New Roman" panose="02020603050405020304" pitchFamily="18" charset="0"/>
                          <a:cs typeface="Times New Roman" panose="02020603050405020304" pitchFamily="18" charset="0"/>
                        </a:rPr>
                        <a:t>Verify if the Bid documents has been duly signed by the authorised respondent</a:t>
                      </a:r>
                    </a:p>
                  </a:txBody>
                  <a:tcPr marL="114300" marR="1143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300"/>
                        </a:spcAft>
                      </a:pPr>
                      <a:endParaRPr lang="en-GB" sz="1400" kern="1200" dirty="0">
                        <a:solidFill>
                          <a:schemeClr val="tx1"/>
                        </a:solidFill>
                        <a:effectLst/>
                        <a:latin typeface="+mn-lt"/>
                        <a:ea typeface="+mn-ea"/>
                        <a:cs typeface="+mn-cs"/>
                      </a:endParaRPr>
                    </a:p>
                  </a:txBody>
                  <a:tcPr marL="114300" marR="1143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9821336"/>
                  </a:ext>
                </a:extLst>
              </a:tr>
              <a:tr h="287946">
                <a:tc>
                  <a:txBody>
                    <a:bodyPr/>
                    <a:lstStyle/>
                    <a:p>
                      <a:pPr marL="0" marR="0" lvl="0" indent="0" algn="l" defTabSz="779173" rtl="0" eaLnBrk="1" fontAlgn="auto" latinLnBrk="0" hangingPunct="1">
                        <a:lnSpc>
                          <a:spcPct val="100000"/>
                        </a:lnSpc>
                        <a:spcBef>
                          <a:spcPts val="0"/>
                        </a:spcBef>
                        <a:spcAft>
                          <a:spcPts val="0"/>
                        </a:spcAft>
                        <a:buClrTx/>
                        <a:buSzTx/>
                        <a:buFont typeface="Wingdings" panose="05000000000000000000" pitchFamily="2" charset="2"/>
                        <a:buNone/>
                        <a:tabLst/>
                        <a:defRPr/>
                      </a:pPr>
                      <a:r>
                        <a:rPr lang="en-GB" sz="1300" dirty="0">
                          <a:effectLst/>
                          <a:latin typeface="+mn-lt"/>
                          <a:ea typeface="Times New Roman" panose="02020603050405020304" pitchFamily="18" charset="0"/>
                          <a:cs typeface="Tahoma" panose="020B0604030504040204" pitchFamily="34" charset="0"/>
                        </a:rPr>
                        <a:t>Whether any general and legislation qualification criteria set by Transnet, have been met</a:t>
                      </a:r>
                      <a:endParaRPr lang="en-US" sz="1300" b="0" kern="1200" dirty="0">
                        <a:solidFill>
                          <a:schemeClr val="dk1"/>
                        </a:solidFill>
                        <a:effectLst/>
                        <a:latin typeface="+mn-lt"/>
                        <a:ea typeface="Tahoma" panose="020B0604030504040204" pitchFamily="34" charset="0"/>
                        <a:cs typeface="Tahoma" panose="020B060403050404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300"/>
                        </a:spcAft>
                      </a:pPr>
                      <a:endParaRPr lang="en-GB" sz="1400" kern="1200" dirty="0">
                        <a:solidFill>
                          <a:schemeClr val="tx1"/>
                        </a:solidFill>
                        <a:effectLst/>
                        <a:latin typeface="+mn-lt"/>
                        <a:ea typeface="+mn-ea"/>
                        <a:cs typeface="+mn-cs"/>
                      </a:endParaRPr>
                    </a:p>
                  </a:txBody>
                  <a:tcPr marL="114300" marR="1143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89440">
                <a:tc>
                  <a:txBody>
                    <a:bodyPr/>
                    <a:lstStyle/>
                    <a:p>
                      <a:pPr marL="0" marR="0" lvl="0" indent="0" algn="l" defTabSz="779173" rtl="0" eaLnBrk="1" fontAlgn="auto" latinLnBrk="0" hangingPunct="1">
                        <a:lnSpc>
                          <a:spcPct val="100000"/>
                        </a:lnSpc>
                        <a:spcBef>
                          <a:spcPts val="0"/>
                        </a:spcBef>
                        <a:spcAft>
                          <a:spcPts val="0"/>
                        </a:spcAft>
                        <a:buClrTx/>
                        <a:buSzTx/>
                        <a:buFont typeface="Wingdings" panose="05000000000000000000" pitchFamily="2" charset="2"/>
                        <a:buNone/>
                        <a:tabLst/>
                        <a:defRPr/>
                      </a:pPr>
                      <a:r>
                        <a:rPr lang="en-GB" sz="1300" dirty="0">
                          <a:effectLst/>
                          <a:latin typeface="+mn-lt"/>
                          <a:ea typeface="Times New Roman" panose="02020603050405020304" pitchFamily="18" charset="0"/>
                          <a:cs typeface="Tahoma" panose="020B0604030504040204" pitchFamily="34" charset="0"/>
                        </a:rPr>
                        <a:t>Whether the Bid contains a priced offer</a:t>
                      </a:r>
                      <a:endParaRPr lang="en-US" sz="1300" b="0" kern="1200" dirty="0">
                        <a:solidFill>
                          <a:schemeClr val="dk1"/>
                        </a:solidFill>
                        <a:effectLst/>
                        <a:latin typeface="+mn-lt"/>
                        <a:ea typeface="Tahoma" panose="020B0604030504040204" pitchFamily="34" charset="0"/>
                        <a:cs typeface="Tahoma" panose="020B060403050404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300"/>
                        </a:spcAft>
                      </a:pPr>
                      <a:endParaRPr lang="en-GB" sz="1400" kern="1200" dirty="0">
                        <a:solidFill>
                          <a:schemeClr val="tx1"/>
                        </a:solidFill>
                        <a:effectLst/>
                        <a:latin typeface="+mn-lt"/>
                        <a:ea typeface="+mn-ea"/>
                        <a:cs typeface="+mn-cs"/>
                      </a:endParaRPr>
                    </a:p>
                  </a:txBody>
                  <a:tcPr marL="114300" marR="1143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07957486"/>
                  </a:ext>
                </a:extLst>
              </a:tr>
              <a:tr h="287946">
                <a:tc>
                  <a:txBody>
                    <a:bodyPr/>
                    <a:lstStyle/>
                    <a:p>
                      <a:pPr marL="0" marR="0" lvl="0" indent="0" algn="l" defTabSz="779173" rtl="0" eaLnBrk="1" fontAlgn="auto" latinLnBrk="0" hangingPunct="1">
                        <a:lnSpc>
                          <a:spcPct val="100000"/>
                        </a:lnSpc>
                        <a:spcBef>
                          <a:spcPts val="0"/>
                        </a:spcBef>
                        <a:spcAft>
                          <a:spcPts val="0"/>
                        </a:spcAft>
                        <a:buClrTx/>
                        <a:buSzTx/>
                        <a:buFont typeface="Wingdings" panose="05000000000000000000" pitchFamily="2" charset="2"/>
                        <a:buNone/>
                        <a:tabLst/>
                        <a:defRPr/>
                      </a:pPr>
                      <a:r>
                        <a:rPr lang="en-GB" sz="1300" dirty="0">
                          <a:effectLst/>
                          <a:latin typeface="+mn-lt"/>
                          <a:ea typeface="Times New Roman" panose="02020603050405020304" pitchFamily="18" charset="0"/>
                          <a:cs typeface="Tahoma" panose="020B0604030504040204" pitchFamily="34" charset="0"/>
                        </a:rPr>
                        <a:t>Whether the Bid materially complies with the scope and/or specification given</a:t>
                      </a:r>
                      <a:endParaRPr lang="en-US" sz="1300" b="0" kern="1200" dirty="0">
                        <a:solidFill>
                          <a:schemeClr val="dk1"/>
                        </a:solidFill>
                        <a:effectLst/>
                        <a:latin typeface="+mn-lt"/>
                        <a:ea typeface="Tahoma" panose="020B0604030504040204" pitchFamily="34" charset="0"/>
                        <a:cs typeface="Tahoma" panose="020B060403050404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300"/>
                        </a:spcAft>
                      </a:pPr>
                      <a:endParaRPr lang="en-GB" sz="1400" kern="1200" dirty="0">
                        <a:solidFill>
                          <a:schemeClr val="tx1"/>
                        </a:solidFill>
                        <a:effectLst/>
                        <a:latin typeface="+mn-lt"/>
                        <a:ea typeface="+mn-ea"/>
                        <a:cs typeface="+mn-cs"/>
                      </a:endParaRPr>
                    </a:p>
                  </a:txBody>
                  <a:tcPr marL="114300" marR="1143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847322"/>
                  </a:ext>
                </a:extLst>
              </a:tr>
              <a:tr h="289440">
                <a:tc>
                  <a:txBody>
                    <a:bodyPr/>
                    <a:lstStyle/>
                    <a:p>
                      <a:pPr marL="0" marR="0" lvl="0" indent="0" algn="l" defTabSz="779173" rtl="0" eaLnBrk="1" fontAlgn="auto" latinLnBrk="0" hangingPunct="1">
                        <a:lnSpc>
                          <a:spcPct val="100000"/>
                        </a:lnSpc>
                        <a:spcBef>
                          <a:spcPts val="0"/>
                        </a:spcBef>
                        <a:spcAft>
                          <a:spcPts val="0"/>
                        </a:spcAft>
                        <a:buClrTx/>
                        <a:buSzTx/>
                        <a:buFontTx/>
                        <a:buNone/>
                        <a:tabLst/>
                        <a:defRPr/>
                      </a:pPr>
                      <a:r>
                        <a:rPr lang="en-ZA" sz="1400" b="1" u="none" kern="1200" dirty="0">
                          <a:solidFill>
                            <a:schemeClr val="bg1"/>
                          </a:solidFill>
                          <a:effectLst/>
                          <a:latin typeface="+mn-lt"/>
                          <a:ea typeface="+mn-ea"/>
                          <a:cs typeface="+mn-cs"/>
                        </a:rPr>
                        <a:t>Mandatory Returnable Documents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75000"/>
                      </a:schemeClr>
                    </a:solidFill>
                  </a:tcPr>
                </a:tc>
                <a:tc>
                  <a:txBody>
                    <a:bodyPr/>
                    <a:lstStyle/>
                    <a:p>
                      <a:pPr algn="just">
                        <a:lnSpc>
                          <a:spcPct val="150000"/>
                        </a:lnSpc>
                        <a:spcBef>
                          <a:spcPts val="600"/>
                        </a:spcBef>
                        <a:spcAft>
                          <a:spcPts val="300"/>
                        </a:spcAft>
                      </a:pPr>
                      <a:endParaRPr lang="en-GB" sz="1400" kern="1200" dirty="0">
                        <a:solidFill>
                          <a:schemeClr val="tx1"/>
                        </a:solidFill>
                        <a:effectLst/>
                        <a:latin typeface="+mn-lt"/>
                        <a:ea typeface="+mn-ea"/>
                        <a:cs typeface="+mn-cs"/>
                      </a:endParaRPr>
                    </a:p>
                  </a:txBody>
                  <a:tcPr marL="114300" marR="1143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75000"/>
                      </a:schemeClr>
                    </a:solidFill>
                  </a:tcPr>
                </a:tc>
                <a:extLst>
                  <a:ext uri="{0D108BD9-81ED-4DB2-BD59-A6C34878D82A}">
                    <a16:rowId xmlns:a16="http://schemas.microsoft.com/office/drawing/2014/main" val="3446154887"/>
                  </a:ext>
                </a:extLst>
              </a:tr>
              <a:tr h="1364684">
                <a:tc>
                  <a:txBody>
                    <a:bodyPr/>
                    <a:lstStyle/>
                    <a:p>
                      <a:pPr marL="0" marR="0" lvl="0" indent="0" algn="l" defTabSz="779173" rtl="0" eaLnBrk="1" fontAlgn="auto" latinLnBrk="0" hangingPunct="1">
                        <a:lnSpc>
                          <a:spcPct val="100000"/>
                        </a:lnSpc>
                        <a:spcBef>
                          <a:spcPts val="0"/>
                        </a:spcBef>
                        <a:spcAft>
                          <a:spcPts val="0"/>
                        </a:spcAft>
                        <a:buClrTx/>
                        <a:buSzTx/>
                        <a:buFont typeface="Wingdings" panose="05000000000000000000" pitchFamily="2" charset="2"/>
                        <a:buNone/>
                        <a:tabLst/>
                        <a:defRPr/>
                      </a:pPr>
                      <a:r>
                        <a:rPr lang="en-GB" sz="1300" kern="1200" dirty="0">
                          <a:solidFill>
                            <a:schemeClr val="tx1"/>
                          </a:solidFill>
                          <a:effectLst/>
                          <a:latin typeface="+mn-lt"/>
                          <a:ea typeface="+mn-ea"/>
                          <a:cs typeface="+mn-cs"/>
                        </a:rPr>
                        <a:t>SECT</a:t>
                      </a:r>
                      <a:r>
                        <a:rPr kumimoji="0" lang="en-US" sz="1300" b="0" i="0" u="none" strike="noStrike" kern="1200" cap="none" spc="0" normalizeH="0" baseline="0" noProof="0" dirty="0">
                          <a:ln>
                            <a:noFill/>
                          </a:ln>
                          <a:solidFill>
                            <a:srgbClr val="000000"/>
                          </a:solidFill>
                          <a:effectLst/>
                          <a:uLnTx/>
                          <a:uFillTx/>
                          <a:latin typeface="+mn-lt"/>
                          <a:ea typeface="Tahoma" panose="020B0604030504040204" pitchFamily="34" charset="0"/>
                          <a:cs typeface="Tahoma" panose="020B0604030504040204" pitchFamily="34" charset="0"/>
                        </a:rPr>
                        <a:t>SECTION 4: Pricing and Delivery Schedule </a:t>
                      </a:r>
                    </a:p>
                    <a:p>
                      <a:pPr marL="0" marR="0" lvl="0" indent="0" algn="l" defTabSz="779173" rtl="0" eaLnBrk="1" fontAlgn="auto" latinLnBrk="0" hangingPunct="1">
                        <a:lnSpc>
                          <a:spcPct val="100000"/>
                        </a:lnSpc>
                        <a:spcBef>
                          <a:spcPts val="0"/>
                        </a:spcBef>
                        <a:spcAft>
                          <a:spcPts val="0"/>
                        </a:spcAft>
                        <a:buClrTx/>
                        <a:buSzTx/>
                        <a:buFont typeface="Wingdings" panose="05000000000000000000" pitchFamily="2" charset="2"/>
                        <a:buNone/>
                        <a:tabLst/>
                        <a:defRPr/>
                      </a:pPr>
                      <a:endParaRPr kumimoji="0" lang="en-US" sz="1300" b="0" i="0" u="none" strike="noStrike" kern="1200" cap="none" spc="0" normalizeH="0" baseline="0" noProof="0" dirty="0">
                        <a:ln>
                          <a:noFill/>
                        </a:ln>
                        <a:solidFill>
                          <a:srgbClr val="000000"/>
                        </a:solidFill>
                        <a:effectLst/>
                        <a:uLnTx/>
                        <a:uFillTx/>
                        <a:latin typeface="+mn-lt"/>
                        <a:ea typeface="Tahoma" panose="020B0604030504040204" pitchFamily="34" charset="0"/>
                        <a:cs typeface="Tahoma" panose="020B0604030504040204" pitchFamily="34" charset="0"/>
                      </a:endParaRPr>
                    </a:p>
                    <a:p>
                      <a:pPr marL="0" marR="0" lvl="0" indent="0" algn="l" defTabSz="779173"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200" b="0" i="1" u="none" strike="noStrike" kern="1200" cap="none" spc="0" normalizeH="0" baseline="0" noProof="0" dirty="0">
                          <a:ln>
                            <a:noFill/>
                          </a:ln>
                          <a:solidFill>
                            <a:srgbClr val="000000"/>
                          </a:solidFill>
                          <a:effectLst/>
                          <a:uLnTx/>
                          <a:uFillTx/>
                          <a:latin typeface="+mn-lt"/>
                          <a:ea typeface="Tahoma" panose="020B0604030504040204" pitchFamily="34" charset="0"/>
                          <a:cs typeface="Tahoma" panose="020B0604030504040204" pitchFamily="34" charset="0"/>
                        </a:rPr>
                        <a:t>If a bidder wishes to tender for PART A,  a bidder must complete pricing for PART A only. </a:t>
                      </a:r>
                    </a:p>
                    <a:p>
                      <a:pPr marL="0" marR="0" lvl="0" indent="0" algn="l" defTabSz="779173"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200" b="0" i="1" u="none" strike="noStrike" kern="1200" cap="none" spc="0" normalizeH="0" baseline="0" noProof="0" dirty="0">
                          <a:ln>
                            <a:noFill/>
                          </a:ln>
                          <a:solidFill>
                            <a:srgbClr val="000000"/>
                          </a:solidFill>
                          <a:effectLst/>
                          <a:uLnTx/>
                          <a:uFillTx/>
                          <a:latin typeface="+mn-lt"/>
                          <a:ea typeface="Tahoma" panose="020B0604030504040204" pitchFamily="34" charset="0"/>
                          <a:cs typeface="Tahoma" panose="020B0604030504040204" pitchFamily="34" charset="0"/>
                        </a:rPr>
                        <a:t>PART B: Complete Pricing Schedule if bidding for PART B.  </a:t>
                      </a:r>
                    </a:p>
                    <a:p>
                      <a:pPr marL="0" marR="0" lvl="0" indent="0" algn="l" defTabSz="779173"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200" b="0" i="1" u="none" strike="noStrike" kern="1200" cap="none" spc="0" normalizeH="0" baseline="0" noProof="0" dirty="0">
                          <a:ln>
                            <a:noFill/>
                          </a:ln>
                          <a:solidFill>
                            <a:srgbClr val="000000"/>
                          </a:solidFill>
                          <a:effectLst/>
                          <a:uLnTx/>
                          <a:uFillTx/>
                          <a:latin typeface="+mn-lt"/>
                          <a:ea typeface="Tahoma" panose="020B0604030504040204" pitchFamily="34" charset="0"/>
                          <a:cs typeface="Tahoma" panose="020B0604030504040204" pitchFamily="34" charset="0"/>
                        </a:rPr>
                        <a:t>PART C: Complete Pricing Schedule if bidding for PART C.</a:t>
                      </a:r>
                    </a:p>
                    <a:p>
                      <a:pPr marL="0" marR="0" lvl="0" indent="0" algn="l" defTabSz="779173"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200" b="0" i="1" u="none" strike="noStrike" kern="1200" cap="none" spc="0" normalizeH="0" baseline="0" noProof="0" dirty="0">
                          <a:ln>
                            <a:noFill/>
                          </a:ln>
                          <a:solidFill>
                            <a:srgbClr val="000000"/>
                          </a:solidFill>
                          <a:effectLst/>
                          <a:uLnTx/>
                          <a:uFillTx/>
                          <a:latin typeface="+mn-lt"/>
                          <a:ea typeface="Tahoma" panose="020B0604030504040204" pitchFamily="34" charset="0"/>
                          <a:cs typeface="Tahoma" panose="020B0604030504040204" pitchFamily="34" charset="0"/>
                        </a:rPr>
                        <a:t>If Bidder wishes to tender for both PART A &amp; B, a Bidder must complete pricing for PART A &amp; B.</a:t>
                      </a:r>
                    </a:p>
                    <a:p>
                      <a:pPr marL="0" marR="0" lvl="0" indent="0" algn="l" defTabSz="779173"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200" b="0" i="1" u="none" strike="noStrike" kern="1200" cap="none" spc="0" normalizeH="0" baseline="0" noProof="0" dirty="0">
                          <a:ln>
                            <a:noFill/>
                          </a:ln>
                          <a:solidFill>
                            <a:srgbClr val="000000"/>
                          </a:solidFill>
                          <a:effectLst/>
                          <a:uLnTx/>
                          <a:uFillTx/>
                          <a:latin typeface="+mn-lt"/>
                          <a:ea typeface="Tahoma" panose="020B0604030504040204" pitchFamily="34" charset="0"/>
                          <a:cs typeface="Tahoma" panose="020B0604030504040204" pitchFamily="34" charset="0"/>
                        </a:rPr>
                        <a:t>If Bidder wishes to tender for all (PART A, B &amp; C), a Bidder must complete pricing for PART A, B &amp; C.</a:t>
                      </a:r>
                    </a:p>
                    <a:p>
                      <a:pPr marL="0" marR="0" lvl="0" indent="0" algn="l" defTabSz="779173" rtl="0" eaLnBrk="1" fontAlgn="auto" latinLnBrk="0" hangingPunct="1">
                        <a:lnSpc>
                          <a:spcPct val="100000"/>
                        </a:lnSpc>
                        <a:spcBef>
                          <a:spcPts val="0"/>
                        </a:spcBef>
                        <a:spcAft>
                          <a:spcPts val="0"/>
                        </a:spcAft>
                        <a:buClrTx/>
                        <a:buSzTx/>
                        <a:buFont typeface="Wingdings" panose="05000000000000000000" pitchFamily="2" charset="2"/>
                        <a:buNone/>
                        <a:tabLst/>
                        <a:defRPr/>
                      </a:pPr>
                      <a:endParaRPr kumimoji="0" lang="en-US" sz="1200" b="0" i="1" u="none" strike="noStrike" kern="1200" cap="none" spc="0" normalizeH="0" baseline="0" noProof="0" dirty="0">
                        <a:ln>
                          <a:noFill/>
                        </a:ln>
                        <a:solidFill>
                          <a:srgbClr val="000000"/>
                        </a:solidFill>
                        <a:effectLst/>
                        <a:uLnTx/>
                        <a:uFillTx/>
                        <a:latin typeface="+mn-lt"/>
                        <a:ea typeface="Tahoma" panose="020B0604030504040204" pitchFamily="34" charset="0"/>
                        <a:cs typeface="Tahoma" panose="020B0604030504040204" pitchFamily="34" charset="0"/>
                      </a:endParaRPr>
                    </a:p>
                    <a:p>
                      <a:pPr marL="0" lvl="0" indent="0" algn="just" defTabSz="956768" rtl="0" eaLnBrk="1" latinLnBrk="0" hangingPunct="1">
                        <a:lnSpc>
                          <a:spcPct val="100000"/>
                        </a:lnSpc>
                        <a:spcBef>
                          <a:spcPts val="0"/>
                        </a:spcBef>
                        <a:spcAft>
                          <a:spcPts val="0"/>
                        </a:spcAft>
                        <a:buFont typeface="Arial" panose="020B0604020202020204" pitchFamily="34" charset="0"/>
                        <a:buNone/>
                      </a:pPr>
                      <a:endParaRPr lang="en-US" sz="1300" kern="1200" dirty="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300"/>
                        </a:spcAft>
                      </a:pPr>
                      <a:endParaRPr lang="en-GB" sz="1400" kern="1200" dirty="0">
                        <a:solidFill>
                          <a:schemeClr val="tx1"/>
                        </a:solidFill>
                        <a:effectLst/>
                        <a:latin typeface="+mn-lt"/>
                        <a:ea typeface="+mn-ea"/>
                        <a:cs typeface="+mn-cs"/>
                      </a:endParaRPr>
                    </a:p>
                  </a:txBody>
                  <a:tcPr marL="114300" marR="1143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27398536"/>
                  </a:ext>
                </a:extLst>
              </a:tr>
            </a:tbl>
          </a:graphicData>
        </a:graphic>
      </p:graphicFrame>
    </p:spTree>
    <p:extLst>
      <p:ext uri="{BB962C8B-B14F-4D97-AF65-F5344CB8AC3E}">
        <p14:creationId xmlns:p14="http://schemas.microsoft.com/office/powerpoint/2010/main" val="10923664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5D80D4-6F9C-E3B7-72CF-71B2336DD6FC}"/>
            </a:ext>
          </a:extLst>
        </p:cNvPr>
        <p:cNvGrpSpPr/>
        <p:nvPr/>
      </p:nvGrpSpPr>
      <p:grpSpPr>
        <a:xfrm>
          <a:off x="0" y="0"/>
          <a:ext cx="0" cy="0"/>
          <a:chOff x="0" y="0"/>
          <a:chExt cx="0" cy="0"/>
        </a:xfrm>
      </p:grpSpPr>
      <p:sp>
        <p:nvSpPr>
          <p:cNvPr id="15" name="Subtitle 14">
            <a:extLst>
              <a:ext uri="{FF2B5EF4-FFF2-40B4-BE49-F238E27FC236}">
                <a16:creationId xmlns:a16="http://schemas.microsoft.com/office/drawing/2014/main" id="{966DBA53-3252-EB15-CD32-56E1703A77C5}"/>
              </a:ext>
            </a:extLst>
          </p:cNvPr>
          <p:cNvSpPr>
            <a:spLocks noGrp="1"/>
          </p:cNvSpPr>
          <p:nvPr>
            <p:ph type="subTitle" idx="1"/>
          </p:nvPr>
        </p:nvSpPr>
        <p:spPr>
          <a:xfrm>
            <a:off x="174410" y="894622"/>
            <a:ext cx="11435138" cy="5519668"/>
          </a:xfrm>
        </p:spPr>
        <p:txBody>
          <a:bodyPr/>
          <a:lstStyle/>
          <a:p>
            <a:endParaRPr lang="en-US" altLang="en-US" b="1" kern="0" dirty="0">
              <a:solidFill>
                <a:prstClr val="black"/>
              </a:solidFill>
              <a:latin typeface="+mn-lt"/>
              <a:ea typeface="Tahoma" panose="020B0604030504040204" pitchFamily="34" charset="0"/>
            </a:endParaRPr>
          </a:p>
          <a:p>
            <a:endParaRPr lang="en-US" altLang="en-US" kern="0" dirty="0">
              <a:solidFill>
                <a:prstClr val="black"/>
              </a:solidFill>
              <a:ea typeface="Tahoma" panose="020B0604030504040204" pitchFamily="34" charset="0"/>
            </a:endParaRPr>
          </a:p>
          <a:p>
            <a:endParaRPr lang="en-US" altLang="en-US" kern="0" dirty="0">
              <a:solidFill>
                <a:prstClr val="black"/>
              </a:solidFill>
              <a:ea typeface="Tahoma" panose="020B0604030504040204" pitchFamily="34" charset="0"/>
            </a:endParaRPr>
          </a:p>
          <a:p>
            <a:endParaRPr lang="en-ZA" altLang="en-US" sz="1400" kern="0" dirty="0">
              <a:solidFill>
                <a:prstClr val="black"/>
              </a:solidFill>
              <a:ea typeface="Tahoma" panose="020B0604030504040204" pitchFamily="34" charset="0"/>
            </a:endParaRPr>
          </a:p>
          <a:p>
            <a:endParaRPr lang="en-ZA" dirty="0">
              <a:solidFill>
                <a:schemeClr val="tx1"/>
              </a:solidFill>
              <a:latin typeface="+mn-lt"/>
            </a:endParaRPr>
          </a:p>
        </p:txBody>
      </p:sp>
      <p:sp>
        <p:nvSpPr>
          <p:cNvPr id="14" name="Title 13">
            <a:extLst>
              <a:ext uri="{FF2B5EF4-FFF2-40B4-BE49-F238E27FC236}">
                <a16:creationId xmlns:a16="http://schemas.microsoft.com/office/drawing/2014/main" id="{8F7E8471-896F-AB55-A417-F47FA2FB5472}"/>
              </a:ext>
            </a:extLst>
          </p:cNvPr>
          <p:cNvSpPr>
            <a:spLocks noGrp="1"/>
          </p:cNvSpPr>
          <p:nvPr>
            <p:ph type="title"/>
          </p:nvPr>
        </p:nvSpPr>
        <p:spPr>
          <a:xfrm>
            <a:off x="308225" y="75436"/>
            <a:ext cx="9740015" cy="954107"/>
          </a:xfrm>
        </p:spPr>
        <p:txBody>
          <a:bodyPr/>
          <a:lstStyle/>
          <a:p>
            <a:r>
              <a:rPr lang="en-US" sz="2800" b="0" dirty="0">
                <a:solidFill>
                  <a:srgbClr val="C00000"/>
                </a:solidFill>
                <a:latin typeface="Apex New Bold" panose="02010600040501010103"/>
              </a:rPr>
              <a:t>Step One: Test for Administrative and Substantive Responsiveness</a:t>
            </a:r>
          </a:p>
        </p:txBody>
      </p:sp>
      <p:grpSp>
        <p:nvGrpSpPr>
          <p:cNvPr id="7" name="Group 6">
            <a:extLst>
              <a:ext uri="{FF2B5EF4-FFF2-40B4-BE49-F238E27FC236}">
                <a16:creationId xmlns:a16="http://schemas.microsoft.com/office/drawing/2014/main" id="{87829B11-5B82-88EE-9620-19B56A26A27F}"/>
              </a:ext>
            </a:extLst>
          </p:cNvPr>
          <p:cNvGrpSpPr/>
          <p:nvPr/>
        </p:nvGrpSpPr>
        <p:grpSpPr>
          <a:xfrm>
            <a:off x="166255" y="781138"/>
            <a:ext cx="10596371" cy="487624"/>
            <a:chOff x="0" y="2089681"/>
            <a:chExt cx="10368048" cy="591534"/>
          </a:xfrm>
        </p:grpSpPr>
        <p:sp>
          <p:nvSpPr>
            <p:cNvPr id="8" name="Rectangle: Rounded Corners 7">
              <a:extLst>
                <a:ext uri="{FF2B5EF4-FFF2-40B4-BE49-F238E27FC236}">
                  <a16:creationId xmlns:a16="http://schemas.microsoft.com/office/drawing/2014/main" id="{A1DFBF4E-F6AA-ACB9-3D3A-998DFFEB1105}"/>
                </a:ext>
              </a:extLst>
            </p:cNvPr>
            <p:cNvSpPr/>
            <p:nvPr/>
          </p:nvSpPr>
          <p:spPr>
            <a:xfrm>
              <a:off x="0" y="2089681"/>
              <a:ext cx="10368048" cy="591534"/>
            </a:xfrm>
            <a:prstGeom prst="roundRect">
              <a:avLst/>
            </a:prstGeom>
          </p:spPr>
          <p:style>
            <a:lnRef idx="2">
              <a:schemeClr val="dk1"/>
            </a:lnRef>
            <a:fillRef idx="1">
              <a:schemeClr val="lt1"/>
            </a:fillRef>
            <a:effectRef idx="0">
              <a:schemeClr val="dk1"/>
            </a:effectRef>
            <a:fontRef idx="minor">
              <a:schemeClr val="dk1"/>
            </a:fontRef>
          </p:style>
          <p:txBody>
            <a:bodyPr/>
            <a:lstStyle/>
            <a:p>
              <a:endParaRPr lang="en-US"/>
            </a:p>
          </p:txBody>
        </p:sp>
        <p:sp>
          <p:nvSpPr>
            <p:cNvPr id="9" name="Rectangle: Rounded Corners 4">
              <a:extLst>
                <a:ext uri="{FF2B5EF4-FFF2-40B4-BE49-F238E27FC236}">
                  <a16:creationId xmlns:a16="http://schemas.microsoft.com/office/drawing/2014/main" id="{71C9FFF4-261A-DEE0-B8DA-3692359EA7D9}"/>
                </a:ext>
              </a:extLst>
            </p:cNvPr>
            <p:cNvSpPr txBox="1"/>
            <p:nvPr/>
          </p:nvSpPr>
          <p:spPr>
            <a:xfrm>
              <a:off x="46290" y="2118337"/>
              <a:ext cx="10275468" cy="545244"/>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altLang="en-US" sz="1100" b="1" kern="1200" dirty="0">
                  <a:solidFill>
                    <a:schemeClr val="tx1"/>
                  </a:solidFill>
                  <a:latin typeface="+mn-lt"/>
                  <a:ea typeface="Tahoma" panose="020B0604030504040204" pitchFamily="34" charset="0"/>
                </a:rPr>
                <a:t>Step 1 : </a:t>
              </a:r>
              <a:r>
                <a:rPr lang="en-US" sz="1200" kern="1200" dirty="0">
                  <a:solidFill>
                    <a:schemeClr val="tx1"/>
                  </a:solidFill>
                  <a:latin typeface="+mn-lt"/>
                </a:rPr>
                <a:t>The evaluations are carried out by the procurement department to identify the non-responsive (non-compliant bids), procurement makes an effort to acquire outstanding documents from the respondent before declaring a responder non-responsive and eliminating a bid</a:t>
              </a:r>
            </a:p>
          </p:txBody>
        </p:sp>
      </p:grpSp>
      <p:graphicFrame>
        <p:nvGraphicFramePr>
          <p:cNvPr id="3" name="Table 2">
            <a:extLst>
              <a:ext uri="{FF2B5EF4-FFF2-40B4-BE49-F238E27FC236}">
                <a16:creationId xmlns:a16="http://schemas.microsoft.com/office/drawing/2014/main" id="{2030E3C1-4B94-3A8A-A827-3B20B2130C07}"/>
              </a:ext>
            </a:extLst>
          </p:cNvPr>
          <p:cNvGraphicFramePr>
            <a:graphicFrameLocks noGrp="1"/>
          </p:cNvGraphicFramePr>
          <p:nvPr/>
        </p:nvGraphicFramePr>
        <p:xfrm>
          <a:off x="233680" y="1428565"/>
          <a:ext cx="10408344" cy="5029173"/>
        </p:xfrm>
        <a:graphic>
          <a:graphicData uri="http://schemas.openxmlformats.org/drawingml/2006/table">
            <a:tbl>
              <a:tblPr firstRow="1" firstCol="1" lastRow="1" lastCol="1" bandRow="1" bandCol="1"/>
              <a:tblGrid>
                <a:gridCol w="8583741">
                  <a:extLst>
                    <a:ext uri="{9D8B030D-6E8A-4147-A177-3AD203B41FA5}">
                      <a16:colId xmlns:a16="http://schemas.microsoft.com/office/drawing/2014/main" val="649191139"/>
                    </a:ext>
                  </a:extLst>
                </a:gridCol>
                <a:gridCol w="1824603">
                  <a:extLst>
                    <a:ext uri="{9D8B030D-6E8A-4147-A177-3AD203B41FA5}">
                      <a16:colId xmlns:a16="http://schemas.microsoft.com/office/drawing/2014/main" val="1074085669"/>
                    </a:ext>
                  </a:extLst>
                </a:gridCol>
              </a:tblGrid>
              <a:tr h="330343">
                <a:tc>
                  <a:txBody>
                    <a:bodyPr/>
                    <a:lstStyle/>
                    <a:p>
                      <a:pPr algn="just">
                        <a:lnSpc>
                          <a:spcPct val="150000"/>
                        </a:lnSpc>
                        <a:spcBef>
                          <a:spcPts val="300"/>
                        </a:spcBef>
                        <a:buNone/>
                      </a:pPr>
                      <a:r>
                        <a:rPr lang="en-GB" sz="1000" b="1" kern="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r>
                        <a:rPr lang="en-GB" sz="1000" b="1" kern="1200" dirty="0">
                          <a:solidFill>
                            <a:schemeClr val="bg1"/>
                          </a:solidFill>
                          <a:effectLst/>
                          <a:latin typeface="Tahoma" panose="020B0604030504040204" pitchFamily="34" charset="0"/>
                          <a:ea typeface="Times New Roman" panose="02020603050405020304" pitchFamily="18" charset="0"/>
                          <a:cs typeface="Tahoma" panose="020B0604030504040204" pitchFamily="34" charset="0"/>
                        </a:rPr>
                        <a:t>RETURNABLE DOCUMENTS FOR SCORING</a:t>
                      </a:r>
                      <a:endParaRPr lang="en-ZA" sz="1000" dirty="0">
                        <a:solidFill>
                          <a:schemeClr val="bg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16510" marR="165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75000"/>
                      </a:schemeClr>
                    </a:solidFill>
                  </a:tcPr>
                </a:tc>
                <a:tc>
                  <a:txBody>
                    <a:bodyPr/>
                    <a:lstStyle/>
                    <a:p>
                      <a:pPr indent="-269875" algn="l">
                        <a:lnSpc>
                          <a:spcPct val="100000"/>
                        </a:lnSpc>
                        <a:spcBef>
                          <a:spcPts val="300"/>
                        </a:spcBef>
                        <a:buNone/>
                      </a:pPr>
                      <a:r>
                        <a:rPr lang="en-GB" sz="1000" b="1" dirty="0">
                          <a:solidFill>
                            <a:schemeClr val="bg1"/>
                          </a:solidFill>
                          <a:effectLst/>
                          <a:latin typeface="Tahoma" panose="020B0604030504040204" pitchFamily="34" charset="0"/>
                          <a:ea typeface="Times New Roman" panose="02020603050405020304" pitchFamily="18" charset="0"/>
                          <a:cs typeface="Tahoma" panose="020B0604030504040204" pitchFamily="34" charset="0"/>
                        </a:rPr>
                        <a:t>SUBMITTED </a:t>
                      </a:r>
                      <a:endParaRPr lang="en-ZA" sz="1000" dirty="0">
                        <a:solidFill>
                          <a:schemeClr val="bg1"/>
                        </a:solidFill>
                        <a:effectLst/>
                        <a:latin typeface="Tahoma" panose="020B0604030504040204" pitchFamily="34" charset="0"/>
                        <a:ea typeface="Times New Roman" panose="02020603050405020304" pitchFamily="18" charset="0"/>
                        <a:cs typeface="Times New Roman" panose="02020603050405020304" pitchFamily="18" charset="0"/>
                      </a:endParaRPr>
                    </a:p>
                    <a:p>
                      <a:pPr marL="90170" algn="l">
                        <a:lnSpc>
                          <a:spcPct val="100000"/>
                        </a:lnSpc>
                        <a:spcBef>
                          <a:spcPts val="300"/>
                        </a:spcBef>
                        <a:buNone/>
                      </a:pPr>
                      <a:r>
                        <a:rPr lang="en-GB" sz="1000" b="1" dirty="0">
                          <a:solidFill>
                            <a:schemeClr val="bg1"/>
                          </a:solidFill>
                          <a:effectLst/>
                          <a:latin typeface="Tahoma" panose="020B0604030504040204" pitchFamily="34" charset="0"/>
                          <a:ea typeface="Times New Roman" panose="02020603050405020304" pitchFamily="18" charset="0"/>
                          <a:cs typeface="Tahoma" panose="020B0604030504040204" pitchFamily="34" charset="0"/>
                        </a:rPr>
                        <a:t>[Yes or No]</a:t>
                      </a:r>
                      <a:endParaRPr lang="en-ZA" sz="1000" dirty="0">
                        <a:solidFill>
                          <a:schemeClr val="bg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75000"/>
                      </a:schemeClr>
                    </a:solidFill>
                  </a:tcPr>
                </a:tc>
                <a:extLst>
                  <a:ext uri="{0D108BD9-81ED-4DB2-BD59-A6C34878D82A}">
                    <a16:rowId xmlns:a16="http://schemas.microsoft.com/office/drawing/2014/main" val="1511812663"/>
                  </a:ext>
                </a:extLst>
              </a:tr>
              <a:tr h="330343">
                <a:tc>
                  <a:txBody>
                    <a:bodyPr/>
                    <a:lstStyle/>
                    <a:p>
                      <a:pPr algn="just">
                        <a:lnSpc>
                          <a:spcPct val="150000"/>
                        </a:lnSpc>
                        <a:spcBef>
                          <a:spcPts val="300"/>
                        </a:spcBef>
                        <a:buNone/>
                      </a:pPr>
                      <a:r>
                        <a:rPr lang="en-GB" sz="1000" b="1" kern="1200" dirty="0">
                          <a:effectLst/>
                          <a:latin typeface="Tahoma" panose="020B0604030504040204" pitchFamily="34" charset="0"/>
                          <a:ea typeface="Times New Roman" panose="02020603050405020304" pitchFamily="18" charset="0"/>
                          <a:cs typeface="Tahoma" panose="020B0604030504040204" pitchFamily="34" charset="0"/>
                        </a:rPr>
                        <a:t>PART A</a:t>
                      </a:r>
                      <a:r>
                        <a:rPr lang="en-GB" sz="1000" kern="1200" dirty="0">
                          <a:effectLst/>
                          <a:latin typeface="Tahoma" panose="020B0604030504040204" pitchFamily="34" charset="0"/>
                          <a:ea typeface="Times New Roman" panose="02020603050405020304" pitchFamily="18" charset="0"/>
                          <a:cs typeface="Tahoma" panose="020B0604030504040204" pitchFamily="34" charset="0"/>
                        </a:rPr>
                        <a:t> </a:t>
                      </a:r>
                      <a:endParaRPr lang="en-ZA" sz="10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9068" marR="590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buNone/>
                      </a:pPr>
                      <a:r>
                        <a:rPr lang="en-GB" sz="1000">
                          <a:effectLst/>
                          <a:latin typeface="Tahoma" panose="020B0604030504040204" pitchFamily="34" charset="0"/>
                          <a:ea typeface="Times New Roman" panose="02020603050405020304" pitchFamily="18" charset="0"/>
                          <a:cs typeface="Tahoma" panose="020B0604030504040204" pitchFamily="34" charset="0"/>
                        </a:rPr>
                        <a:t> </a:t>
                      </a:r>
                      <a:endParaRPr lang="en-ZA" sz="1000">
                        <a:effectLst/>
                        <a:latin typeface="Tahoma" panose="020B0604030504040204" pitchFamily="34" charset="0"/>
                        <a:ea typeface="Times New Roman" panose="02020603050405020304" pitchFamily="18" charset="0"/>
                        <a:cs typeface="Times New Roman" panose="02020603050405020304" pitchFamily="18" charset="0"/>
                      </a:endParaRPr>
                    </a:p>
                  </a:txBody>
                  <a:tcPr marL="59068" marR="590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89218624"/>
                  </a:ext>
                </a:extLst>
              </a:tr>
              <a:tr h="78822">
                <a:tc>
                  <a:txBody>
                    <a:bodyPr/>
                    <a:lstStyle/>
                    <a:p>
                      <a:pPr algn="just">
                        <a:lnSpc>
                          <a:spcPct val="150000"/>
                        </a:lnSpc>
                        <a:spcBef>
                          <a:spcPts val="300"/>
                        </a:spcBef>
                        <a:buNone/>
                      </a:pPr>
                      <a:r>
                        <a:rPr lang="en-GB" sz="1000" kern="1200" dirty="0">
                          <a:effectLst/>
                          <a:latin typeface="Tahoma" panose="020B0604030504040204" pitchFamily="34" charset="0"/>
                          <a:ea typeface="Times New Roman" panose="02020603050405020304" pitchFamily="18" charset="0"/>
                          <a:cs typeface="Tahoma" panose="020B0604030504040204" pitchFamily="34" charset="0"/>
                        </a:rPr>
                        <a:t>Methodology for the Talen Mapping Services</a:t>
                      </a:r>
                      <a:endParaRPr lang="en-ZA" sz="10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9068" marR="590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buNone/>
                      </a:pPr>
                      <a:r>
                        <a:rPr lang="en-GB" sz="1000">
                          <a:effectLst/>
                          <a:latin typeface="Tahoma" panose="020B0604030504040204" pitchFamily="34" charset="0"/>
                          <a:ea typeface="Times New Roman" panose="02020603050405020304" pitchFamily="18" charset="0"/>
                          <a:cs typeface="Tahoma" panose="020B0604030504040204" pitchFamily="34" charset="0"/>
                        </a:rPr>
                        <a:t> </a:t>
                      </a:r>
                      <a:endParaRPr lang="en-ZA" sz="1000">
                        <a:effectLst/>
                        <a:latin typeface="Tahoma" panose="020B0604030504040204" pitchFamily="34" charset="0"/>
                        <a:ea typeface="Times New Roman" panose="02020603050405020304" pitchFamily="18" charset="0"/>
                        <a:cs typeface="Times New Roman" panose="02020603050405020304" pitchFamily="18" charset="0"/>
                      </a:endParaRPr>
                    </a:p>
                  </a:txBody>
                  <a:tcPr marL="59068" marR="590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03434671"/>
                  </a:ext>
                </a:extLst>
              </a:tr>
              <a:tr h="153139">
                <a:tc>
                  <a:txBody>
                    <a:bodyPr/>
                    <a:lstStyle/>
                    <a:p>
                      <a:pPr algn="just">
                        <a:lnSpc>
                          <a:spcPct val="150000"/>
                        </a:lnSpc>
                        <a:spcBef>
                          <a:spcPts val="300"/>
                        </a:spcBef>
                        <a:buNone/>
                      </a:pPr>
                      <a:r>
                        <a:rPr lang="en-GB" sz="1000" kern="1200" dirty="0">
                          <a:effectLst/>
                          <a:latin typeface="Tahoma" panose="020B0604030504040204" pitchFamily="34" charset="0"/>
                          <a:ea typeface="Times New Roman" panose="02020603050405020304" pitchFamily="18" charset="0"/>
                          <a:cs typeface="Tahoma" panose="020B0604030504040204" pitchFamily="34" charset="0"/>
                        </a:rPr>
                        <a:t>Comprehensive end-to-end selection capability</a:t>
                      </a:r>
                      <a:endParaRPr lang="en-ZA" sz="10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9068" marR="590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buNone/>
                      </a:pPr>
                      <a:r>
                        <a:rPr lang="en-GB" sz="1000">
                          <a:effectLst/>
                          <a:latin typeface="Tahoma" panose="020B0604030504040204" pitchFamily="34" charset="0"/>
                          <a:ea typeface="Times New Roman" panose="02020603050405020304" pitchFamily="18" charset="0"/>
                          <a:cs typeface="Tahoma" panose="020B0604030504040204" pitchFamily="34" charset="0"/>
                        </a:rPr>
                        <a:t> </a:t>
                      </a:r>
                      <a:endParaRPr lang="en-ZA" sz="1000">
                        <a:effectLst/>
                        <a:latin typeface="Tahoma" panose="020B0604030504040204" pitchFamily="34" charset="0"/>
                        <a:ea typeface="Times New Roman" panose="02020603050405020304" pitchFamily="18" charset="0"/>
                        <a:cs typeface="Times New Roman" panose="02020603050405020304" pitchFamily="18" charset="0"/>
                      </a:endParaRPr>
                    </a:p>
                  </a:txBody>
                  <a:tcPr marL="59068" marR="590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19134521"/>
                  </a:ext>
                </a:extLst>
              </a:tr>
              <a:tr h="90124">
                <a:tc>
                  <a:txBody>
                    <a:bodyPr/>
                    <a:lstStyle/>
                    <a:p>
                      <a:pPr algn="just">
                        <a:lnSpc>
                          <a:spcPct val="150000"/>
                        </a:lnSpc>
                        <a:spcBef>
                          <a:spcPts val="300"/>
                        </a:spcBef>
                        <a:buNone/>
                      </a:pPr>
                      <a:r>
                        <a:rPr lang="en-GB" sz="1000" kern="1200" dirty="0">
                          <a:effectLst/>
                          <a:latin typeface="Tahoma" panose="020B0604030504040204" pitchFamily="34" charset="0"/>
                          <a:ea typeface="Times New Roman" panose="02020603050405020304" pitchFamily="18" charset="0"/>
                          <a:cs typeface="Tahoma" panose="020B0604030504040204" pitchFamily="34" charset="0"/>
                        </a:rPr>
                        <a:t>Client Engagement &amp; Communication strategy</a:t>
                      </a:r>
                      <a:endParaRPr lang="en-ZA" sz="10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9068" marR="590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buNone/>
                      </a:pPr>
                      <a:r>
                        <a:rPr lang="en-GB" sz="1000">
                          <a:effectLst/>
                          <a:latin typeface="Tahoma" panose="020B0604030504040204" pitchFamily="34" charset="0"/>
                          <a:ea typeface="Times New Roman" panose="02020603050405020304" pitchFamily="18" charset="0"/>
                          <a:cs typeface="Tahoma" panose="020B0604030504040204" pitchFamily="34" charset="0"/>
                        </a:rPr>
                        <a:t> </a:t>
                      </a:r>
                      <a:endParaRPr lang="en-ZA" sz="1000">
                        <a:effectLst/>
                        <a:latin typeface="Tahoma" panose="020B0604030504040204" pitchFamily="34" charset="0"/>
                        <a:ea typeface="Times New Roman" panose="02020603050405020304" pitchFamily="18" charset="0"/>
                        <a:cs typeface="Times New Roman" panose="02020603050405020304" pitchFamily="18" charset="0"/>
                      </a:endParaRPr>
                    </a:p>
                  </a:txBody>
                  <a:tcPr marL="59068" marR="590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87759897"/>
                  </a:ext>
                </a:extLst>
              </a:tr>
              <a:tr h="330343">
                <a:tc>
                  <a:txBody>
                    <a:bodyPr/>
                    <a:lstStyle/>
                    <a:p>
                      <a:pPr algn="just">
                        <a:lnSpc>
                          <a:spcPct val="150000"/>
                        </a:lnSpc>
                        <a:spcBef>
                          <a:spcPts val="300"/>
                        </a:spcBef>
                        <a:buNone/>
                      </a:pPr>
                      <a:r>
                        <a:rPr lang="en-GB" sz="1000" kern="1200" dirty="0">
                          <a:effectLst/>
                          <a:latin typeface="Tahoma" panose="020B0604030504040204" pitchFamily="34" charset="0"/>
                          <a:ea typeface="Times New Roman" panose="02020603050405020304" pitchFamily="18" charset="0"/>
                          <a:cs typeface="Tahoma" panose="020B0604030504040204" pitchFamily="34" charset="0"/>
                        </a:rPr>
                        <a:t>Appendix 1A – Reference Letters</a:t>
                      </a:r>
                      <a:endParaRPr lang="en-ZA" sz="10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9068" marR="590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buNone/>
                      </a:pPr>
                      <a:r>
                        <a:rPr lang="en-GB" sz="1000" dirty="0">
                          <a:effectLst/>
                          <a:latin typeface="Tahoma" panose="020B0604030504040204" pitchFamily="34" charset="0"/>
                          <a:ea typeface="Times New Roman" panose="02020603050405020304" pitchFamily="18" charset="0"/>
                          <a:cs typeface="Tahoma" panose="020B0604030504040204" pitchFamily="34" charset="0"/>
                        </a:rPr>
                        <a:t> </a:t>
                      </a:r>
                      <a:endParaRPr lang="en-ZA" sz="10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9068" marR="590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01949557"/>
                  </a:ext>
                </a:extLst>
              </a:tr>
              <a:tr h="330343">
                <a:tc>
                  <a:txBody>
                    <a:bodyPr/>
                    <a:lstStyle/>
                    <a:p>
                      <a:pPr algn="just">
                        <a:lnSpc>
                          <a:spcPct val="150000"/>
                        </a:lnSpc>
                        <a:spcBef>
                          <a:spcPts val="300"/>
                        </a:spcBef>
                        <a:buNone/>
                      </a:pPr>
                      <a:r>
                        <a:rPr lang="en-GB" sz="1000" kern="1200" dirty="0">
                          <a:effectLst/>
                          <a:latin typeface="Tahoma" panose="020B0604030504040204" pitchFamily="34" charset="0"/>
                          <a:ea typeface="Times New Roman" panose="02020603050405020304" pitchFamily="18" charset="0"/>
                          <a:cs typeface="Tahoma" panose="020B0604030504040204" pitchFamily="34" charset="0"/>
                        </a:rPr>
                        <a:t>Provide a List of team members include CV</a:t>
                      </a:r>
                      <a:endParaRPr lang="en-ZA" sz="10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9068" marR="590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buNone/>
                      </a:pPr>
                      <a:r>
                        <a:rPr lang="en-GB" sz="1000">
                          <a:effectLst/>
                          <a:latin typeface="Tahoma" panose="020B0604030504040204" pitchFamily="34" charset="0"/>
                          <a:ea typeface="Times New Roman" panose="02020603050405020304" pitchFamily="18" charset="0"/>
                          <a:cs typeface="Tahoma" panose="020B0604030504040204" pitchFamily="34" charset="0"/>
                        </a:rPr>
                        <a:t> </a:t>
                      </a:r>
                      <a:endParaRPr lang="en-ZA" sz="1000">
                        <a:effectLst/>
                        <a:latin typeface="Tahoma" panose="020B0604030504040204" pitchFamily="34" charset="0"/>
                        <a:ea typeface="Times New Roman" panose="02020603050405020304" pitchFamily="18" charset="0"/>
                        <a:cs typeface="Times New Roman" panose="02020603050405020304" pitchFamily="18" charset="0"/>
                      </a:endParaRPr>
                    </a:p>
                  </a:txBody>
                  <a:tcPr marL="59068" marR="590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69539428"/>
                  </a:ext>
                </a:extLst>
              </a:tr>
              <a:tr h="330343">
                <a:tc>
                  <a:txBody>
                    <a:bodyPr/>
                    <a:lstStyle/>
                    <a:p>
                      <a:pPr algn="just">
                        <a:lnSpc>
                          <a:spcPct val="150000"/>
                        </a:lnSpc>
                        <a:spcBef>
                          <a:spcPts val="300"/>
                        </a:spcBef>
                        <a:buNone/>
                      </a:pPr>
                      <a:r>
                        <a:rPr lang="en-ZA" sz="1000" dirty="0">
                          <a:effectLst/>
                          <a:latin typeface="Tahoma" panose="020B0604030504040204" pitchFamily="34" charset="0"/>
                          <a:ea typeface="Times New Roman" panose="02020603050405020304" pitchFamily="18" charset="0"/>
                          <a:cs typeface="Times New Roman" panose="02020603050405020304" pitchFamily="18" charset="0"/>
                        </a:rPr>
                        <a:t>National delivery model</a:t>
                      </a:r>
                    </a:p>
                  </a:txBody>
                  <a:tcPr marL="59068" marR="590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buNone/>
                      </a:pPr>
                      <a:endParaRPr lang="en-ZA" sz="10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9068" marR="590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140104"/>
                  </a:ext>
                </a:extLst>
              </a:tr>
              <a:tr h="330343">
                <a:tc>
                  <a:txBody>
                    <a:bodyPr/>
                    <a:lstStyle/>
                    <a:p>
                      <a:pPr algn="just">
                        <a:lnSpc>
                          <a:spcPct val="150000"/>
                        </a:lnSpc>
                        <a:spcBef>
                          <a:spcPts val="300"/>
                        </a:spcBef>
                        <a:buNone/>
                      </a:pPr>
                      <a:r>
                        <a:rPr lang="en-ZA" sz="1000" dirty="0">
                          <a:effectLst/>
                          <a:latin typeface="Tahoma" panose="020B0604030504040204" pitchFamily="34" charset="0"/>
                          <a:ea typeface="Times New Roman" panose="02020603050405020304" pitchFamily="18" charset="0"/>
                          <a:cs typeface="Times New Roman" panose="02020603050405020304" pitchFamily="18" charset="0"/>
                        </a:rPr>
                        <a:t>Appendix 2A – Company Track Record</a:t>
                      </a:r>
                    </a:p>
                  </a:txBody>
                  <a:tcPr marL="59068" marR="590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buNone/>
                      </a:pPr>
                      <a:endParaRPr lang="en-ZA" sz="10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9068" marR="590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57397306"/>
                  </a:ext>
                </a:extLst>
              </a:tr>
              <a:tr h="330343">
                <a:tc>
                  <a:txBody>
                    <a:bodyPr/>
                    <a:lstStyle/>
                    <a:p>
                      <a:pPr algn="just">
                        <a:lnSpc>
                          <a:spcPct val="150000"/>
                        </a:lnSpc>
                        <a:spcBef>
                          <a:spcPts val="300"/>
                        </a:spcBef>
                        <a:buNone/>
                      </a:pPr>
                      <a:r>
                        <a:rPr lang="en-GB" sz="1000" b="1" kern="1200" dirty="0">
                          <a:effectLst/>
                          <a:latin typeface="Tahoma" panose="020B0604030504040204" pitchFamily="34" charset="0"/>
                          <a:ea typeface="Times New Roman" panose="02020603050405020304" pitchFamily="18" charset="0"/>
                          <a:cs typeface="Tahoma" panose="020B0604030504040204" pitchFamily="34" charset="0"/>
                        </a:rPr>
                        <a:t>PART 2</a:t>
                      </a:r>
                      <a:r>
                        <a:rPr lang="en-GB" sz="1000" kern="1200" dirty="0">
                          <a:effectLst/>
                          <a:latin typeface="Tahoma" panose="020B0604030504040204" pitchFamily="34" charset="0"/>
                          <a:ea typeface="Times New Roman" panose="02020603050405020304" pitchFamily="18" charset="0"/>
                          <a:cs typeface="Tahoma" panose="020B0604030504040204" pitchFamily="34" charset="0"/>
                        </a:rPr>
                        <a:t> </a:t>
                      </a:r>
                      <a:endParaRPr lang="en-ZA" sz="10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9068" marR="590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buNone/>
                      </a:pPr>
                      <a:r>
                        <a:rPr lang="en-GB" sz="1000" dirty="0">
                          <a:effectLst/>
                          <a:latin typeface="Tahoma" panose="020B0604030504040204" pitchFamily="34" charset="0"/>
                          <a:ea typeface="Times New Roman" panose="02020603050405020304" pitchFamily="18" charset="0"/>
                          <a:cs typeface="Tahoma" panose="020B0604030504040204" pitchFamily="34" charset="0"/>
                        </a:rPr>
                        <a:t> </a:t>
                      </a:r>
                      <a:endParaRPr lang="en-ZA" sz="10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9068" marR="590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53891621"/>
                  </a:ext>
                </a:extLst>
              </a:tr>
              <a:tr h="153139">
                <a:tc>
                  <a:txBody>
                    <a:bodyPr/>
                    <a:lstStyle/>
                    <a:p>
                      <a:pPr algn="just">
                        <a:lnSpc>
                          <a:spcPct val="150000"/>
                        </a:lnSpc>
                        <a:spcBef>
                          <a:spcPts val="300"/>
                        </a:spcBef>
                        <a:buNone/>
                      </a:pPr>
                      <a:r>
                        <a:rPr lang="en-GB" sz="1000" kern="1200" dirty="0">
                          <a:effectLst/>
                          <a:latin typeface="Tahoma" panose="020B0604030504040204" pitchFamily="34" charset="0"/>
                          <a:ea typeface="Times New Roman" panose="02020603050405020304" pitchFamily="18" charset="0"/>
                          <a:cs typeface="Tahoma" panose="020B0604030504040204" pitchFamily="34" charset="0"/>
                        </a:rPr>
                        <a:t>PWD sourcing capability &amp; talent pipeline</a:t>
                      </a:r>
                      <a:endParaRPr lang="en-ZA" sz="10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9068" marR="590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buNone/>
                      </a:pPr>
                      <a:r>
                        <a:rPr lang="en-GB" sz="1000">
                          <a:effectLst/>
                          <a:latin typeface="Tahoma" panose="020B0604030504040204" pitchFamily="34" charset="0"/>
                          <a:ea typeface="Times New Roman" panose="02020603050405020304" pitchFamily="18" charset="0"/>
                          <a:cs typeface="Tahoma" panose="020B0604030504040204" pitchFamily="34" charset="0"/>
                        </a:rPr>
                        <a:t> </a:t>
                      </a:r>
                      <a:endParaRPr lang="en-ZA" sz="1000">
                        <a:effectLst/>
                        <a:latin typeface="Tahoma" panose="020B0604030504040204" pitchFamily="34" charset="0"/>
                        <a:ea typeface="Times New Roman" panose="02020603050405020304" pitchFamily="18" charset="0"/>
                        <a:cs typeface="Times New Roman" panose="02020603050405020304" pitchFamily="18" charset="0"/>
                      </a:endParaRPr>
                    </a:p>
                  </a:txBody>
                  <a:tcPr marL="59068" marR="590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39006455"/>
                  </a:ext>
                </a:extLst>
              </a:tr>
              <a:tr h="153139">
                <a:tc>
                  <a:txBody>
                    <a:bodyPr/>
                    <a:lstStyle/>
                    <a:p>
                      <a:pPr algn="just">
                        <a:lnSpc>
                          <a:spcPct val="150000"/>
                        </a:lnSpc>
                        <a:spcBef>
                          <a:spcPts val="300"/>
                        </a:spcBef>
                        <a:buNone/>
                      </a:pPr>
                      <a:r>
                        <a:rPr lang="en-GB" sz="1000" kern="1200" dirty="0">
                          <a:effectLst/>
                          <a:latin typeface="Tahoma" panose="020B0604030504040204" pitchFamily="34" charset="0"/>
                          <a:ea typeface="Times New Roman" panose="02020603050405020304" pitchFamily="18" charset="0"/>
                          <a:cs typeface="Tahoma" panose="020B0604030504040204" pitchFamily="34" charset="0"/>
                        </a:rPr>
                        <a:t>Inclusive recruitment approach and practices</a:t>
                      </a:r>
                      <a:endParaRPr lang="en-ZA" sz="10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9068" marR="590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buNone/>
                      </a:pPr>
                      <a:r>
                        <a:rPr lang="en-GB" sz="1000">
                          <a:effectLst/>
                          <a:latin typeface="Tahoma" panose="020B0604030504040204" pitchFamily="34" charset="0"/>
                          <a:ea typeface="Times New Roman" panose="02020603050405020304" pitchFamily="18" charset="0"/>
                          <a:cs typeface="Tahoma" panose="020B0604030504040204" pitchFamily="34" charset="0"/>
                        </a:rPr>
                        <a:t> </a:t>
                      </a:r>
                      <a:endParaRPr lang="en-ZA" sz="1000">
                        <a:effectLst/>
                        <a:latin typeface="Tahoma" panose="020B0604030504040204" pitchFamily="34" charset="0"/>
                        <a:ea typeface="Times New Roman" panose="02020603050405020304" pitchFamily="18" charset="0"/>
                        <a:cs typeface="Times New Roman" panose="02020603050405020304" pitchFamily="18" charset="0"/>
                      </a:endParaRPr>
                    </a:p>
                  </a:txBody>
                  <a:tcPr marL="59068" marR="590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23664898"/>
                  </a:ext>
                </a:extLst>
              </a:tr>
              <a:tr h="153139">
                <a:tc>
                  <a:txBody>
                    <a:bodyPr/>
                    <a:lstStyle/>
                    <a:p>
                      <a:pPr algn="just">
                        <a:lnSpc>
                          <a:spcPct val="150000"/>
                        </a:lnSpc>
                        <a:spcBef>
                          <a:spcPts val="300"/>
                        </a:spcBef>
                        <a:buNone/>
                      </a:pPr>
                      <a:r>
                        <a:rPr lang="en-GB" sz="1000" kern="1200" dirty="0">
                          <a:effectLst/>
                          <a:latin typeface="Tahoma" panose="020B0604030504040204" pitchFamily="34" charset="0"/>
                          <a:ea typeface="Times New Roman" panose="02020603050405020304" pitchFamily="18" charset="0"/>
                          <a:cs typeface="Tahoma" panose="020B0604030504040204" pitchFamily="34" charset="0"/>
                        </a:rPr>
                        <a:t>Structured, end-to-end recruitment strategy and methodology</a:t>
                      </a:r>
                      <a:endParaRPr lang="en-ZA" sz="10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9068" marR="590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buNone/>
                      </a:pPr>
                      <a:r>
                        <a:rPr lang="en-GB" sz="1000">
                          <a:effectLst/>
                          <a:latin typeface="Tahoma" panose="020B0604030504040204" pitchFamily="34" charset="0"/>
                          <a:ea typeface="Times New Roman" panose="02020603050405020304" pitchFamily="18" charset="0"/>
                          <a:cs typeface="Tahoma" panose="020B0604030504040204" pitchFamily="34" charset="0"/>
                        </a:rPr>
                        <a:t> </a:t>
                      </a:r>
                      <a:endParaRPr lang="en-ZA" sz="1000">
                        <a:effectLst/>
                        <a:latin typeface="Tahoma" panose="020B0604030504040204" pitchFamily="34" charset="0"/>
                        <a:ea typeface="Times New Roman" panose="02020603050405020304" pitchFamily="18" charset="0"/>
                        <a:cs typeface="Times New Roman" panose="02020603050405020304" pitchFamily="18" charset="0"/>
                      </a:endParaRPr>
                    </a:p>
                  </a:txBody>
                  <a:tcPr marL="59068" marR="590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83381227"/>
                  </a:ext>
                </a:extLst>
              </a:tr>
              <a:tr h="330343">
                <a:tc>
                  <a:txBody>
                    <a:bodyPr/>
                    <a:lstStyle/>
                    <a:p>
                      <a:pPr algn="just">
                        <a:lnSpc>
                          <a:spcPct val="150000"/>
                        </a:lnSpc>
                        <a:spcBef>
                          <a:spcPts val="300"/>
                        </a:spcBef>
                        <a:buNone/>
                      </a:pPr>
                      <a:r>
                        <a:rPr lang="en-GB" sz="1000" kern="1200" dirty="0">
                          <a:effectLst/>
                          <a:latin typeface="Tahoma" panose="020B0604030504040204" pitchFamily="34" charset="0"/>
                          <a:ea typeface="Times New Roman" panose="02020603050405020304" pitchFamily="18" charset="0"/>
                          <a:cs typeface="Tahoma" panose="020B0604030504040204" pitchFamily="34" charset="0"/>
                        </a:rPr>
                        <a:t>Client Engagement &amp; Communication Management</a:t>
                      </a:r>
                      <a:endParaRPr lang="en-ZA" sz="10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9068" marR="590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buNone/>
                      </a:pPr>
                      <a:r>
                        <a:rPr lang="en-GB" sz="1000">
                          <a:effectLst/>
                          <a:latin typeface="Tahoma" panose="020B0604030504040204" pitchFamily="34" charset="0"/>
                          <a:ea typeface="Times New Roman" panose="02020603050405020304" pitchFamily="18" charset="0"/>
                          <a:cs typeface="Tahoma" panose="020B0604030504040204" pitchFamily="34" charset="0"/>
                        </a:rPr>
                        <a:t> </a:t>
                      </a:r>
                      <a:endParaRPr lang="en-ZA" sz="1000">
                        <a:effectLst/>
                        <a:latin typeface="Tahoma" panose="020B0604030504040204" pitchFamily="34" charset="0"/>
                        <a:ea typeface="Times New Roman" panose="02020603050405020304" pitchFamily="18" charset="0"/>
                        <a:cs typeface="Times New Roman" panose="02020603050405020304" pitchFamily="18" charset="0"/>
                      </a:endParaRPr>
                    </a:p>
                  </a:txBody>
                  <a:tcPr marL="59068" marR="590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15238172"/>
                  </a:ext>
                </a:extLst>
              </a:tr>
              <a:tr h="330343">
                <a:tc>
                  <a:txBody>
                    <a:bodyPr/>
                    <a:lstStyle/>
                    <a:p>
                      <a:pPr algn="just">
                        <a:lnSpc>
                          <a:spcPct val="150000"/>
                        </a:lnSpc>
                        <a:spcBef>
                          <a:spcPts val="300"/>
                        </a:spcBef>
                        <a:buNone/>
                      </a:pPr>
                      <a:r>
                        <a:rPr lang="en-GB" sz="1000" kern="1200" dirty="0">
                          <a:effectLst/>
                          <a:latin typeface="Tahoma" panose="020B0604030504040204" pitchFamily="34" charset="0"/>
                          <a:ea typeface="Times New Roman" panose="02020603050405020304" pitchFamily="18" charset="0"/>
                          <a:cs typeface="Tahoma" panose="020B0604030504040204" pitchFamily="34" charset="0"/>
                        </a:rPr>
                        <a:t>Appendix 1B – Reference Letters</a:t>
                      </a:r>
                      <a:endParaRPr lang="en-ZA" sz="10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9068" marR="590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buNone/>
                      </a:pPr>
                      <a:r>
                        <a:rPr lang="en-GB" sz="1000">
                          <a:effectLst/>
                          <a:latin typeface="Tahoma" panose="020B0604030504040204" pitchFamily="34" charset="0"/>
                          <a:ea typeface="Times New Roman" panose="02020603050405020304" pitchFamily="18" charset="0"/>
                          <a:cs typeface="Tahoma" panose="020B0604030504040204" pitchFamily="34" charset="0"/>
                        </a:rPr>
                        <a:t> </a:t>
                      </a:r>
                      <a:endParaRPr lang="en-ZA" sz="1000">
                        <a:effectLst/>
                        <a:latin typeface="Tahoma" panose="020B0604030504040204" pitchFamily="34" charset="0"/>
                        <a:ea typeface="Times New Roman" panose="02020603050405020304" pitchFamily="18" charset="0"/>
                        <a:cs typeface="Times New Roman" panose="02020603050405020304" pitchFamily="18" charset="0"/>
                      </a:endParaRPr>
                    </a:p>
                  </a:txBody>
                  <a:tcPr marL="59068" marR="590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87040856"/>
                  </a:ext>
                </a:extLst>
              </a:tr>
              <a:tr h="330343">
                <a:tc>
                  <a:txBody>
                    <a:bodyPr/>
                    <a:lstStyle/>
                    <a:p>
                      <a:pPr algn="just">
                        <a:lnSpc>
                          <a:spcPct val="150000"/>
                        </a:lnSpc>
                        <a:spcBef>
                          <a:spcPts val="300"/>
                        </a:spcBef>
                        <a:buNone/>
                      </a:pPr>
                      <a:r>
                        <a:rPr lang="en-ZA" sz="1000" dirty="0">
                          <a:effectLst/>
                          <a:latin typeface="Tahoma" panose="020B0604030504040204" pitchFamily="34" charset="0"/>
                          <a:ea typeface="Times New Roman" panose="02020603050405020304" pitchFamily="18" charset="0"/>
                          <a:cs typeface="Times New Roman" panose="02020603050405020304" pitchFamily="18" charset="0"/>
                        </a:rPr>
                        <a:t>National Delivery Model (PWD)</a:t>
                      </a:r>
                    </a:p>
                  </a:txBody>
                  <a:tcPr marL="59068" marR="590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buNone/>
                      </a:pPr>
                      <a:endParaRPr lang="en-ZA" sz="10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9068" marR="590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34155902"/>
                  </a:ext>
                </a:extLst>
              </a:tr>
              <a:tr h="330343">
                <a:tc>
                  <a:txBody>
                    <a:bodyPr/>
                    <a:lstStyle/>
                    <a:p>
                      <a:pPr algn="just">
                        <a:lnSpc>
                          <a:spcPct val="150000"/>
                        </a:lnSpc>
                        <a:spcBef>
                          <a:spcPts val="300"/>
                        </a:spcBef>
                        <a:buNone/>
                      </a:pPr>
                      <a:r>
                        <a:rPr lang="en-ZA" sz="1000" dirty="0">
                          <a:effectLst/>
                          <a:latin typeface="Tahoma" panose="020B0604030504040204" pitchFamily="34" charset="0"/>
                          <a:ea typeface="Times New Roman" panose="02020603050405020304" pitchFamily="18" charset="0"/>
                          <a:cs typeface="Times New Roman" panose="02020603050405020304" pitchFamily="18" charset="0"/>
                        </a:rPr>
                        <a:t>Provide a list of team members include CV</a:t>
                      </a:r>
                    </a:p>
                  </a:txBody>
                  <a:tcPr marL="59068" marR="590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buNone/>
                      </a:pPr>
                      <a:r>
                        <a:rPr lang="en-GB" sz="1000" dirty="0">
                          <a:effectLst/>
                          <a:latin typeface="Tahoma" panose="020B0604030504040204" pitchFamily="34" charset="0"/>
                          <a:ea typeface="Times New Roman" panose="02020603050405020304" pitchFamily="18" charset="0"/>
                          <a:cs typeface="Tahoma" panose="020B0604030504040204" pitchFamily="34" charset="0"/>
                        </a:rPr>
                        <a:t> </a:t>
                      </a:r>
                      <a:endParaRPr lang="en-ZA" sz="10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9068" marR="590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86496989"/>
                  </a:ext>
                </a:extLst>
              </a:tr>
              <a:tr h="153139">
                <a:tc>
                  <a:txBody>
                    <a:bodyPr/>
                    <a:lstStyle/>
                    <a:p>
                      <a:pPr algn="just">
                        <a:lnSpc>
                          <a:spcPct val="150000"/>
                        </a:lnSpc>
                        <a:spcBef>
                          <a:spcPts val="300"/>
                        </a:spcBef>
                        <a:buNone/>
                      </a:pPr>
                      <a:r>
                        <a:rPr lang="en-ZA" sz="1000" dirty="0">
                          <a:effectLst/>
                          <a:latin typeface="Tahoma" panose="020B0604030504040204" pitchFamily="34" charset="0"/>
                          <a:ea typeface="Times New Roman" panose="02020603050405020304" pitchFamily="18" charset="0"/>
                          <a:cs typeface="Times New Roman" panose="02020603050405020304" pitchFamily="18" charset="0"/>
                        </a:rPr>
                        <a:t>Company Track Record &amp; Operating Experience (PWD recruitment)</a:t>
                      </a:r>
                    </a:p>
                  </a:txBody>
                  <a:tcPr marL="59068" marR="590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buNone/>
                      </a:pPr>
                      <a:r>
                        <a:rPr lang="en-GB" sz="1000" dirty="0">
                          <a:effectLst/>
                          <a:latin typeface="Tahoma" panose="020B0604030504040204" pitchFamily="34" charset="0"/>
                          <a:ea typeface="Times New Roman" panose="02020603050405020304" pitchFamily="18" charset="0"/>
                          <a:cs typeface="Tahoma" panose="020B0604030504040204" pitchFamily="34" charset="0"/>
                        </a:rPr>
                        <a:t> </a:t>
                      </a:r>
                      <a:endParaRPr lang="en-ZA" sz="10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9068" marR="590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41112450"/>
                  </a:ext>
                </a:extLst>
              </a:tr>
            </a:tbl>
          </a:graphicData>
        </a:graphic>
      </p:graphicFrame>
    </p:spTree>
    <p:extLst>
      <p:ext uri="{BB962C8B-B14F-4D97-AF65-F5344CB8AC3E}">
        <p14:creationId xmlns:p14="http://schemas.microsoft.com/office/powerpoint/2010/main" val="2729089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6944B1-3E04-BA68-178E-BA18678CDDDB}"/>
            </a:ext>
          </a:extLst>
        </p:cNvPr>
        <p:cNvGrpSpPr/>
        <p:nvPr/>
      </p:nvGrpSpPr>
      <p:grpSpPr>
        <a:xfrm>
          <a:off x="0" y="0"/>
          <a:ext cx="0" cy="0"/>
          <a:chOff x="0" y="0"/>
          <a:chExt cx="0" cy="0"/>
        </a:xfrm>
      </p:grpSpPr>
      <p:sp>
        <p:nvSpPr>
          <p:cNvPr id="15" name="Subtitle 14">
            <a:extLst>
              <a:ext uri="{FF2B5EF4-FFF2-40B4-BE49-F238E27FC236}">
                <a16:creationId xmlns:a16="http://schemas.microsoft.com/office/drawing/2014/main" id="{08A98C4C-E776-805D-473D-FB32F19AB5B9}"/>
              </a:ext>
            </a:extLst>
          </p:cNvPr>
          <p:cNvSpPr>
            <a:spLocks noGrp="1"/>
          </p:cNvSpPr>
          <p:nvPr>
            <p:ph type="subTitle" idx="1"/>
          </p:nvPr>
        </p:nvSpPr>
        <p:spPr>
          <a:xfrm>
            <a:off x="174410" y="894622"/>
            <a:ext cx="11435138" cy="5519668"/>
          </a:xfrm>
        </p:spPr>
        <p:txBody>
          <a:bodyPr/>
          <a:lstStyle/>
          <a:p>
            <a:endParaRPr lang="en-US" altLang="en-US" b="1" kern="0" dirty="0">
              <a:solidFill>
                <a:prstClr val="black"/>
              </a:solidFill>
              <a:latin typeface="+mn-lt"/>
              <a:ea typeface="Tahoma" panose="020B0604030504040204" pitchFamily="34" charset="0"/>
            </a:endParaRPr>
          </a:p>
          <a:p>
            <a:endParaRPr lang="en-US" altLang="en-US" kern="0" dirty="0">
              <a:solidFill>
                <a:prstClr val="black"/>
              </a:solidFill>
              <a:ea typeface="Tahoma" panose="020B0604030504040204" pitchFamily="34" charset="0"/>
            </a:endParaRPr>
          </a:p>
          <a:p>
            <a:endParaRPr lang="en-US" altLang="en-US" kern="0" dirty="0">
              <a:solidFill>
                <a:prstClr val="black"/>
              </a:solidFill>
              <a:ea typeface="Tahoma" panose="020B0604030504040204" pitchFamily="34" charset="0"/>
            </a:endParaRPr>
          </a:p>
          <a:p>
            <a:endParaRPr lang="en-ZA" altLang="en-US" sz="1400" kern="0" dirty="0">
              <a:solidFill>
                <a:prstClr val="black"/>
              </a:solidFill>
              <a:ea typeface="Tahoma" panose="020B0604030504040204" pitchFamily="34" charset="0"/>
            </a:endParaRPr>
          </a:p>
          <a:p>
            <a:endParaRPr lang="en-ZA" dirty="0">
              <a:solidFill>
                <a:schemeClr val="tx1"/>
              </a:solidFill>
              <a:latin typeface="+mn-lt"/>
            </a:endParaRPr>
          </a:p>
        </p:txBody>
      </p:sp>
      <p:sp>
        <p:nvSpPr>
          <p:cNvPr id="14" name="Title 13">
            <a:extLst>
              <a:ext uri="{FF2B5EF4-FFF2-40B4-BE49-F238E27FC236}">
                <a16:creationId xmlns:a16="http://schemas.microsoft.com/office/drawing/2014/main" id="{4912BB1E-6883-8984-0669-9C9DCF14342D}"/>
              </a:ext>
            </a:extLst>
          </p:cNvPr>
          <p:cNvSpPr>
            <a:spLocks noGrp="1"/>
          </p:cNvSpPr>
          <p:nvPr>
            <p:ph type="title"/>
          </p:nvPr>
        </p:nvSpPr>
        <p:spPr>
          <a:xfrm>
            <a:off x="308225" y="75436"/>
            <a:ext cx="9740015" cy="954107"/>
          </a:xfrm>
        </p:spPr>
        <p:txBody>
          <a:bodyPr/>
          <a:lstStyle/>
          <a:p>
            <a:r>
              <a:rPr lang="en-US" sz="2800" b="0" dirty="0">
                <a:solidFill>
                  <a:srgbClr val="C00000"/>
                </a:solidFill>
                <a:latin typeface="Apex New Bold" panose="02010600040501010103"/>
              </a:rPr>
              <a:t>Step One: Test for Administrative and Substantive Responsiveness</a:t>
            </a:r>
          </a:p>
        </p:txBody>
      </p:sp>
      <p:grpSp>
        <p:nvGrpSpPr>
          <p:cNvPr id="7" name="Group 6">
            <a:extLst>
              <a:ext uri="{FF2B5EF4-FFF2-40B4-BE49-F238E27FC236}">
                <a16:creationId xmlns:a16="http://schemas.microsoft.com/office/drawing/2014/main" id="{C51EB8D1-67F5-2476-35CD-DA1031464360}"/>
              </a:ext>
            </a:extLst>
          </p:cNvPr>
          <p:cNvGrpSpPr/>
          <p:nvPr/>
        </p:nvGrpSpPr>
        <p:grpSpPr>
          <a:xfrm>
            <a:off x="166255" y="781138"/>
            <a:ext cx="10596371" cy="487624"/>
            <a:chOff x="0" y="2089681"/>
            <a:chExt cx="10368048" cy="591534"/>
          </a:xfrm>
        </p:grpSpPr>
        <p:sp>
          <p:nvSpPr>
            <p:cNvPr id="8" name="Rectangle: Rounded Corners 7">
              <a:extLst>
                <a:ext uri="{FF2B5EF4-FFF2-40B4-BE49-F238E27FC236}">
                  <a16:creationId xmlns:a16="http://schemas.microsoft.com/office/drawing/2014/main" id="{E47AF900-0B5E-9DB4-134F-01448A68BFD5}"/>
                </a:ext>
              </a:extLst>
            </p:cNvPr>
            <p:cNvSpPr/>
            <p:nvPr/>
          </p:nvSpPr>
          <p:spPr>
            <a:xfrm>
              <a:off x="0" y="2089681"/>
              <a:ext cx="10368048" cy="591534"/>
            </a:xfrm>
            <a:prstGeom prst="roundRect">
              <a:avLst/>
            </a:prstGeom>
          </p:spPr>
          <p:style>
            <a:lnRef idx="2">
              <a:schemeClr val="dk1"/>
            </a:lnRef>
            <a:fillRef idx="1">
              <a:schemeClr val="lt1"/>
            </a:fillRef>
            <a:effectRef idx="0">
              <a:schemeClr val="dk1"/>
            </a:effectRef>
            <a:fontRef idx="minor">
              <a:schemeClr val="dk1"/>
            </a:fontRef>
          </p:style>
          <p:txBody>
            <a:bodyPr/>
            <a:lstStyle/>
            <a:p>
              <a:endParaRPr lang="en-US"/>
            </a:p>
          </p:txBody>
        </p:sp>
        <p:sp>
          <p:nvSpPr>
            <p:cNvPr id="9" name="Rectangle: Rounded Corners 4">
              <a:extLst>
                <a:ext uri="{FF2B5EF4-FFF2-40B4-BE49-F238E27FC236}">
                  <a16:creationId xmlns:a16="http://schemas.microsoft.com/office/drawing/2014/main" id="{7D52ED90-5308-7435-E0B1-EC2D14BC642F}"/>
                </a:ext>
              </a:extLst>
            </p:cNvPr>
            <p:cNvSpPr txBox="1"/>
            <p:nvPr/>
          </p:nvSpPr>
          <p:spPr>
            <a:xfrm>
              <a:off x="46290" y="2118337"/>
              <a:ext cx="10275468" cy="545244"/>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altLang="en-US" sz="1100" b="1" kern="1200" dirty="0">
                  <a:solidFill>
                    <a:schemeClr val="tx1"/>
                  </a:solidFill>
                  <a:latin typeface="+mn-lt"/>
                  <a:ea typeface="Tahoma" panose="020B0604030504040204" pitchFamily="34" charset="0"/>
                </a:rPr>
                <a:t>Step 1 : </a:t>
              </a:r>
              <a:r>
                <a:rPr lang="en-US" sz="1200" kern="1200" dirty="0">
                  <a:solidFill>
                    <a:schemeClr val="tx1"/>
                  </a:solidFill>
                  <a:latin typeface="+mn-lt"/>
                </a:rPr>
                <a:t>The evaluations are carried out by the procurement department to identify the non-responsive (non-compliant bids), procurement makes an effort to acquire outstanding documents from the respondent before declaring a responder non-responsive and eliminating a bid</a:t>
              </a:r>
            </a:p>
          </p:txBody>
        </p:sp>
      </p:grpSp>
      <p:graphicFrame>
        <p:nvGraphicFramePr>
          <p:cNvPr id="3" name="Table 2">
            <a:extLst>
              <a:ext uri="{FF2B5EF4-FFF2-40B4-BE49-F238E27FC236}">
                <a16:creationId xmlns:a16="http://schemas.microsoft.com/office/drawing/2014/main" id="{1CFAB48E-508C-9BCA-6DBA-C36F3331D277}"/>
              </a:ext>
            </a:extLst>
          </p:cNvPr>
          <p:cNvGraphicFramePr>
            <a:graphicFrameLocks noGrp="1"/>
          </p:cNvGraphicFramePr>
          <p:nvPr/>
        </p:nvGraphicFramePr>
        <p:xfrm>
          <a:off x="233680" y="1428565"/>
          <a:ext cx="10408344" cy="1926576"/>
        </p:xfrm>
        <a:graphic>
          <a:graphicData uri="http://schemas.openxmlformats.org/drawingml/2006/table">
            <a:tbl>
              <a:tblPr firstRow="1" firstCol="1" lastRow="1" lastCol="1" bandRow="1" bandCol="1"/>
              <a:tblGrid>
                <a:gridCol w="8583741">
                  <a:extLst>
                    <a:ext uri="{9D8B030D-6E8A-4147-A177-3AD203B41FA5}">
                      <a16:colId xmlns:a16="http://schemas.microsoft.com/office/drawing/2014/main" val="649191139"/>
                    </a:ext>
                  </a:extLst>
                </a:gridCol>
                <a:gridCol w="1824603">
                  <a:extLst>
                    <a:ext uri="{9D8B030D-6E8A-4147-A177-3AD203B41FA5}">
                      <a16:colId xmlns:a16="http://schemas.microsoft.com/office/drawing/2014/main" val="1074085669"/>
                    </a:ext>
                  </a:extLst>
                </a:gridCol>
              </a:tblGrid>
              <a:tr h="330343">
                <a:tc>
                  <a:txBody>
                    <a:bodyPr/>
                    <a:lstStyle/>
                    <a:p>
                      <a:pPr algn="just">
                        <a:lnSpc>
                          <a:spcPct val="150000"/>
                        </a:lnSpc>
                        <a:spcBef>
                          <a:spcPts val="300"/>
                        </a:spcBef>
                        <a:buNone/>
                      </a:pPr>
                      <a:r>
                        <a:rPr lang="en-GB" sz="1000" b="1" kern="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r>
                        <a:rPr lang="en-GB" sz="1000" b="1" kern="1200" dirty="0">
                          <a:solidFill>
                            <a:schemeClr val="bg1"/>
                          </a:solidFill>
                          <a:effectLst/>
                          <a:latin typeface="Tahoma" panose="020B0604030504040204" pitchFamily="34" charset="0"/>
                          <a:ea typeface="Times New Roman" panose="02020603050405020304" pitchFamily="18" charset="0"/>
                          <a:cs typeface="Tahoma" panose="020B0604030504040204" pitchFamily="34" charset="0"/>
                        </a:rPr>
                        <a:t>RETURNABLE DOCUMENTS FOR SCORING</a:t>
                      </a:r>
                      <a:endParaRPr lang="en-ZA" sz="1000" dirty="0">
                        <a:solidFill>
                          <a:schemeClr val="bg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16510" marR="165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75000"/>
                      </a:schemeClr>
                    </a:solidFill>
                  </a:tcPr>
                </a:tc>
                <a:tc>
                  <a:txBody>
                    <a:bodyPr/>
                    <a:lstStyle/>
                    <a:p>
                      <a:pPr indent="-269875" algn="l">
                        <a:lnSpc>
                          <a:spcPct val="100000"/>
                        </a:lnSpc>
                        <a:spcBef>
                          <a:spcPts val="300"/>
                        </a:spcBef>
                        <a:buNone/>
                      </a:pPr>
                      <a:r>
                        <a:rPr lang="en-GB" sz="1000" b="1" dirty="0">
                          <a:solidFill>
                            <a:schemeClr val="bg1"/>
                          </a:solidFill>
                          <a:effectLst/>
                          <a:latin typeface="Tahoma" panose="020B0604030504040204" pitchFamily="34" charset="0"/>
                          <a:ea typeface="Times New Roman" panose="02020603050405020304" pitchFamily="18" charset="0"/>
                          <a:cs typeface="Tahoma" panose="020B0604030504040204" pitchFamily="34" charset="0"/>
                        </a:rPr>
                        <a:t>SUBMITTED </a:t>
                      </a:r>
                      <a:endParaRPr lang="en-ZA" sz="1000" dirty="0">
                        <a:solidFill>
                          <a:schemeClr val="bg1"/>
                        </a:solidFill>
                        <a:effectLst/>
                        <a:latin typeface="Tahoma" panose="020B0604030504040204" pitchFamily="34" charset="0"/>
                        <a:ea typeface="Times New Roman" panose="02020603050405020304" pitchFamily="18" charset="0"/>
                        <a:cs typeface="Times New Roman" panose="02020603050405020304" pitchFamily="18" charset="0"/>
                      </a:endParaRPr>
                    </a:p>
                    <a:p>
                      <a:pPr marL="90170" algn="l">
                        <a:lnSpc>
                          <a:spcPct val="100000"/>
                        </a:lnSpc>
                        <a:spcBef>
                          <a:spcPts val="300"/>
                        </a:spcBef>
                        <a:buNone/>
                      </a:pPr>
                      <a:r>
                        <a:rPr lang="en-GB" sz="1000" b="1" dirty="0">
                          <a:solidFill>
                            <a:schemeClr val="bg1"/>
                          </a:solidFill>
                          <a:effectLst/>
                          <a:latin typeface="Tahoma" panose="020B0604030504040204" pitchFamily="34" charset="0"/>
                          <a:ea typeface="Times New Roman" panose="02020603050405020304" pitchFamily="18" charset="0"/>
                          <a:cs typeface="Tahoma" panose="020B0604030504040204" pitchFamily="34" charset="0"/>
                        </a:rPr>
                        <a:t>[Yes or No]</a:t>
                      </a:r>
                      <a:endParaRPr lang="en-ZA" sz="1000" dirty="0">
                        <a:solidFill>
                          <a:schemeClr val="bg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75000"/>
                      </a:schemeClr>
                    </a:solidFill>
                  </a:tcPr>
                </a:tc>
                <a:extLst>
                  <a:ext uri="{0D108BD9-81ED-4DB2-BD59-A6C34878D82A}">
                    <a16:rowId xmlns:a16="http://schemas.microsoft.com/office/drawing/2014/main" val="1511812663"/>
                  </a:ext>
                </a:extLst>
              </a:tr>
              <a:tr h="330343">
                <a:tc>
                  <a:txBody>
                    <a:bodyPr/>
                    <a:lstStyle/>
                    <a:p>
                      <a:pPr algn="just">
                        <a:lnSpc>
                          <a:spcPct val="150000"/>
                        </a:lnSpc>
                        <a:spcBef>
                          <a:spcPts val="300"/>
                        </a:spcBef>
                        <a:buNone/>
                      </a:pPr>
                      <a:r>
                        <a:rPr lang="en-GB" sz="1000" b="1" kern="1200" dirty="0">
                          <a:effectLst/>
                          <a:latin typeface="Tahoma" panose="020B0604030504040204" pitchFamily="34" charset="0"/>
                          <a:ea typeface="Times New Roman" panose="02020603050405020304" pitchFamily="18" charset="0"/>
                          <a:cs typeface="Tahoma" panose="020B0604030504040204" pitchFamily="34" charset="0"/>
                        </a:rPr>
                        <a:t>PART 3 </a:t>
                      </a:r>
                      <a:endParaRPr lang="en-ZA" sz="10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9068" marR="590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buNone/>
                      </a:pPr>
                      <a:r>
                        <a:rPr lang="en-GB" sz="1000" dirty="0">
                          <a:effectLst/>
                          <a:latin typeface="Tahoma" panose="020B0604030504040204" pitchFamily="34" charset="0"/>
                          <a:ea typeface="Times New Roman" panose="02020603050405020304" pitchFamily="18" charset="0"/>
                          <a:cs typeface="Tahoma" panose="020B0604030504040204" pitchFamily="34" charset="0"/>
                        </a:rPr>
                        <a:t> </a:t>
                      </a:r>
                      <a:endParaRPr lang="en-ZA" sz="10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9068" marR="590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86496989"/>
                  </a:ext>
                </a:extLst>
              </a:tr>
              <a:tr h="153139">
                <a:tc>
                  <a:txBody>
                    <a:bodyPr/>
                    <a:lstStyle/>
                    <a:p>
                      <a:pPr algn="just">
                        <a:lnSpc>
                          <a:spcPct val="150000"/>
                        </a:lnSpc>
                        <a:spcBef>
                          <a:spcPts val="300"/>
                        </a:spcBef>
                        <a:buNone/>
                      </a:pPr>
                      <a:r>
                        <a:rPr lang="en-GB" sz="1000" kern="1200" dirty="0">
                          <a:effectLst/>
                          <a:latin typeface="Tahoma" panose="020B0604030504040204" pitchFamily="34" charset="0"/>
                          <a:ea typeface="Times New Roman" panose="02020603050405020304" pitchFamily="18" charset="0"/>
                          <a:cs typeface="Tahoma" panose="020B0604030504040204" pitchFamily="34" charset="0"/>
                        </a:rPr>
                        <a:t>Recruitment strategy in line with recruitment best practices used in the supply of fixed term contractor</a:t>
                      </a:r>
                      <a:endParaRPr lang="en-ZA" sz="10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9068" marR="590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buNone/>
                      </a:pPr>
                      <a:r>
                        <a:rPr lang="en-GB" sz="1000">
                          <a:effectLst/>
                          <a:latin typeface="Tahoma" panose="020B0604030504040204" pitchFamily="34" charset="0"/>
                          <a:ea typeface="Times New Roman" panose="02020603050405020304" pitchFamily="18" charset="0"/>
                          <a:cs typeface="Tahoma" panose="020B0604030504040204" pitchFamily="34" charset="0"/>
                        </a:rPr>
                        <a:t> </a:t>
                      </a:r>
                      <a:endParaRPr lang="en-ZA" sz="1000">
                        <a:effectLst/>
                        <a:latin typeface="Tahoma" panose="020B0604030504040204" pitchFamily="34" charset="0"/>
                        <a:ea typeface="Times New Roman" panose="02020603050405020304" pitchFamily="18" charset="0"/>
                        <a:cs typeface="Times New Roman" panose="02020603050405020304" pitchFamily="18" charset="0"/>
                      </a:endParaRPr>
                    </a:p>
                  </a:txBody>
                  <a:tcPr marL="59068" marR="590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41112450"/>
                  </a:ext>
                </a:extLst>
              </a:tr>
              <a:tr h="153139">
                <a:tc>
                  <a:txBody>
                    <a:bodyPr/>
                    <a:lstStyle/>
                    <a:p>
                      <a:pPr algn="just">
                        <a:lnSpc>
                          <a:spcPct val="150000"/>
                        </a:lnSpc>
                        <a:spcBef>
                          <a:spcPts val="300"/>
                        </a:spcBef>
                        <a:buNone/>
                      </a:pPr>
                      <a:r>
                        <a:rPr lang="en-GB" sz="1000" kern="1200" dirty="0">
                          <a:effectLst/>
                          <a:latin typeface="Tahoma" panose="020B0604030504040204" pitchFamily="34" charset="0"/>
                          <a:ea typeface="Times New Roman" panose="02020603050405020304" pitchFamily="18" charset="0"/>
                          <a:cs typeface="Tahoma" panose="020B0604030504040204" pitchFamily="34" charset="0"/>
                        </a:rPr>
                        <a:t>Appendix 1C – Reference Letters</a:t>
                      </a:r>
                      <a:endParaRPr lang="en-ZA" sz="10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9068" marR="590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buNone/>
                      </a:pPr>
                      <a:r>
                        <a:rPr lang="en-GB" sz="1000">
                          <a:effectLst/>
                          <a:latin typeface="Tahoma" panose="020B0604030504040204" pitchFamily="34" charset="0"/>
                          <a:ea typeface="Times New Roman" panose="02020603050405020304" pitchFamily="18" charset="0"/>
                          <a:cs typeface="Tahoma" panose="020B0604030504040204" pitchFamily="34" charset="0"/>
                        </a:rPr>
                        <a:t> </a:t>
                      </a:r>
                      <a:endParaRPr lang="en-ZA" sz="1000">
                        <a:effectLst/>
                        <a:latin typeface="Tahoma" panose="020B0604030504040204" pitchFamily="34" charset="0"/>
                        <a:ea typeface="Times New Roman" panose="02020603050405020304" pitchFamily="18" charset="0"/>
                        <a:cs typeface="Times New Roman" panose="02020603050405020304" pitchFamily="18" charset="0"/>
                      </a:endParaRPr>
                    </a:p>
                  </a:txBody>
                  <a:tcPr marL="59068" marR="590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34094414"/>
                  </a:ext>
                </a:extLst>
              </a:tr>
              <a:tr h="153139">
                <a:tc>
                  <a:txBody>
                    <a:bodyPr/>
                    <a:lstStyle/>
                    <a:p>
                      <a:pPr algn="just">
                        <a:lnSpc>
                          <a:spcPct val="150000"/>
                        </a:lnSpc>
                        <a:spcBef>
                          <a:spcPts val="300"/>
                        </a:spcBef>
                        <a:buNone/>
                      </a:pPr>
                      <a:r>
                        <a:rPr lang="en-GB" sz="1000" kern="1200" dirty="0">
                          <a:effectLst/>
                          <a:latin typeface="Tahoma" panose="020B0604030504040204" pitchFamily="34" charset="0"/>
                          <a:ea typeface="Times New Roman" panose="02020603050405020304" pitchFamily="18" charset="0"/>
                          <a:cs typeface="Tahoma" panose="020B0604030504040204" pitchFamily="34" charset="0"/>
                        </a:rPr>
                        <a:t>Appendix 2C – Company Track Record template attached</a:t>
                      </a:r>
                      <a:endParaRPr lang="en-ZA" sz="10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9068" marR="590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buNone/>
                      </a:pPr>
                      <a:r>
                        <a:rPr lang="en-GB" sz="1000" dirty="0">
                          <a:effectLst/>
                          <a:latin typeface="Tahoma" panose="020B0604030504040204" pitchFamily="34" charset="0"/>
                          <a:ea typeface="Times New Roman" panose="02020603050405020304" pitchFamily="18" charset="0"/>
                          <a:cs typeface="Tahoma" panose="020B0604030504040204" pitchFamily="34" charset="0"/>
                        </a:rPr>
                        <a:t> </a:t>
                      </a:r>
                      <a:endParaRPr lang="en-ZA" sz="10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9068" marR="590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92514394"/>
                  </a:ext>
                </a:extLst>
              </a:tr>
              <a:tr h="330343">
                <a:tc>
                  <a:txBody>
                    <a:bodyPr/>
                    <a:lstStyle/>
                    <a:p>
                      <a:pPr algn="just">
                        <a:lnSpc>
                          <a:spcPct val="150000"/>
                        </a:lnSpc>
                        <a:spcBef>
                          <a:spcPts val="300"/>
                        </a:spcBef>
                        <a:buNone/>
                      </a:pPr>
                      <a:r>
                        <a:rPr lang="en-GB" sz="1000" kern="1200" dirty="0">
                          <a:effectLst/>
                          <a:latin typeface="Tahoma" panose="020B0604030504040204" pitchFamily="34" charset="0"/>
                          <a:ea typeface="Times New Roman" panose="02020603050405020304" pitchFamily="18" charset="0"/>
                          <a:cs typeface="Tahoma" panose="020B0604030504040204" pitchFamily="34" charset="0"/>
                        </a:rPr>
                        <a:t>Provide a list of team members include CV</a:t>
                      </a:r>
                      <a:endParaRPr lang="en-ZA" sz="10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9068" marR="590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buNone/>
                      </a:pPr>
                      <a:r>
                        <a:rPr lang="en-GB" sz="1000" dirty="0">
                          <a:effectLst/>
                          <a:latin typeface="Tahoma" panose="020B0604030504040204" pitchFamily="34" charset="0"/>
                          <a:ea typeface="Times New Roman" panose="02020603050405020304" pitchFamily="18" charset="0"/>
                          <a:cs typeface="Tahoma" panose="020B0604030504040204" pitchFamily="34" charset="0"/>
                        </a:rPr>
                        <a:t> </a:t>
                      </a:r>
                      <a:endParaRPr lang="en-ZA" sz="10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9068" marR="590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63606322"/>
                  </a:ext>
                </a:extLst>
              </a:tr>
              <a:tr h="330343">
                <a:tc>
                  <a:txBody>
                    <a:bodyPr/>
                    <a:lstStyle/>
                    <a:p>
                      <a:pPr algn="just">
                        <a:lnSpc>
                          <a:spcPct val="150000"/>
                        </a:lnSpc>
                        <a:spcBef>
                          <a:spcPts val="300"/>
                        </a:spcBef>
                        <a:buNone/>
                      </a:pPr>
                      <a:r>
                        <a:rPr lang="en-GB" sz="1000" kern="1200" dirty="0">
                          <a:effectLst/>
                          <a:latin typeface="Tahoma" panose="020B0604030504040204" pitchFamily="34" charset="0"/>
                          <a:ea typeface="Times New Roman" panose="02020603050405020304" pitchFamily="18" charset="0"/>
                          <a:cs typeface="Tahoma" panose="020B0604030504040204" pitchFamily="34" charset="0"/>
                        </a:rPr>
                        <a:t>National Delivery Model (FTC Services)</a:t>
                      </a:r>
                      <a:endParaRPr lang="en-ZA" sz="10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9068" marR="590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buNone/>
                      </a:pPr>
                      <a:r>
                        <a:rPr lang="en-GB" sz="1000" dirty="0">
                          <a:effectLst/>
                          <a:latin typeface="Tahoma" panose="020B0604030504040204" pitchFamily="34" charset="0"/>
                          <a:ea typeface="Times New Roman" panose="02020603050405020304" pitchFamily="18" charset="0"/>
                          <a:cs typeface="Tahoma" panose="020B0604030504040204" pitchFamily="34" charset="0"/>
                        </a:rPr>
                        <a:t> </a:t>
                      </a:r>
                      <a:endParaRPr lang="en-ZA" sz="10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9068" marR="590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79830011"/>
                  </a:ext>
                </a:extLst>
              </a:tr>
            </a:tbl>
          </a:graphicData>
        </a:graphic>
      </p:graphicFrame>
    </p:spTree>
    <p:extLst>
      <p:ext uri="{BB962C8B-B14F-4D97-AF65-F5344CB8AC3E}">
        <p14:creationId xmlns:p14="http://schemas.microsoft.com/office/powerpoint/2010/main" val="10022167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65E53-EEFC-829F-F906-7D7FA0B1D8A6}"/>
            </a:ext>
          </a:extLst>
        </p:cNvPr>
        <p:cNvGrpSpPr/>
        <p:nvPr/>
      </p:nvGrpSpPr>
      <p:grpSpPr>
        <a:xfrm>
          <a:off x="0" y="0"/>
          <a:ext cx="0" cy="0"/>
          <a:chOff x="0" y="0"/>
          <a:chExt cx="0" cy="0"/>
        </a:xfrm>
      </p:grpSpPr>
      <p:sp>
        <p:nvSpPr>
          <p:cNvPr id="15" name="Subtitle 14">
            <a:extLst>
              <a:ext uri="{FF2B5EF4-FFF2-40B4-BE49-F238E27FC236}">
                <a16:creationId xmlns:a16="http://schemas.microsoft.com/office/drawing/2014/main" id="{CA4318E8-FB3C-09C5-9CFD-73BFBE6E2120}"/>
              </a:ext>
            </a:extLst>
          </p:cNvPr>
          <p:cNvSpPr>
            <a:spLocks noGrp="1"/>
          </p:cNvSpPr>
          <p:nvPr>
            <p:ph type="subTitle" idx="1"/>
          </p:nvPr>
        </p:nvSpPr>
        <p:spPr>
          <a:xfrm>
            <a:off x="174410" y="894622"/>
            <a:ext cx="11435138" cy="5519668"/>
          </a:xfrm>
        </p:spPr>
        <p:txBody>
          <a:bodyPr/>
          <a:lstStyle/>
          <a:p>
            <a:endParaRPr lang="en-US" altLang="en-US" b="1" kern="0" dirty="0">
              <a:solidFill>
                <a:prstClr val="black"/>
              </a:solidFill>
              <a:latin typeface="+mn-lt"/>
              <a:ea typeface="Tahoma" panose="020B0604030504040204" pitchFamily="34" charset="0"/>
            </a:endParaRPr>
          </a:p>
          <a:p>
            <a:endParaRPr lang="en-US" altLang="en-US" kern="0" dirty="0">
              <a:solidFill>
                <a:prstClr val="black"/>
              </a:solidFill>
              <a:ea typeface="Tahoma" panose="020B0604030504040204" pitchFamily="34" charset="0"/>
            </a:endParaRPr>
          </a:p>
          <a:p>
            <a:endParaRPr lang="en-US" altLang="en-US" kern="0" dirty="0">
              <a:solidFill>
                <a:prstClr val="black"/>
              </a:solidFill>
              <a:ea typeface="Tahoma" panose="020B0604030504040204" pitchFamily="34" charset="0"/>
            </a:endParaRPr>
          </a:p>
          <a:p>
            <a:endParaRPr lang="en-ZA" altLang="en-US" sz="1400" kern="0" dirty="0">
              <a:solidFill>
                <a:prstClr val="black"/>
              </a:solidFill>
              <a:ea typeface="Tahoma" panose="020B0604030504040204" pitchFamily="34" charset="0"/>
            </a:endParaRPr>
          </a:p>
          <a:p>
            <a:endParaRPr lang="en-ZA" dirty="0">
              <a:solidFill>
                <a:schemeClr val="tx1"/>
              </a:solidFill>
              <a:latin typeface="+mn-lt"/>
            </a:endParaRPr>
          </a:p>
        </p:txBody>
      </p:sp>
      <p:sp>
        <p:nvSpPr>
          <p:cNvPr id="14" name="Title 13">
            <a:extLst>
              <a:ext uri="{FF2B5EF4-FFF2-40B4-BE49-F238E27FC236}">
                <a16:creationId xmlns:a16="http://schemas.microsoft.com/office/drawing/2014/main" id="{CCEA3705-60C6-CCEE-6D22-9E9DB02A23EF}"/>
              </a:ext>
            </a:extLst>
          </p:cNvPr>
          <p:cNvSpPr>
            <a:spLocks noGrp="1"/>
          </p:cNvSpPr>
          <p:nvPr>
            <p:ph type="title"/>
          </p:nvPr>
        </p:nvSpPr>
        <p:spPr>
          <a:xfrm>
            <a:off x="308225" y="290880"/>
            <a:ext cx="9400854" cy="523220"/>
          </a:xfrm>
        </p:spPr>
        <p:txBody>
          <a:bodyPr/>
          <a:lstStyle/>
          <a:p>
            <a:r>
              <a:rPr lang="en-US" sz="2800" b="0" dirty="0">
                <a:solidFill>
                  <a:srgbClr val="C00000"/>
                </a:solidFill>
                <a:latin typeface="Apex New Bold" panose="02010600040501010103"/>
              </a:rPr>
              <a:t>Step One: </a:t>
            </a:r>
            <a:r>
              <a:rPr lang="en-US" b="0" dirty="0">
                <a:solidFill>
                  <a:srgbClr val="C00000"/>
                </a:solidFill>
                <a:latin typeface="Apex New Bold" panose="02010600040501010103"/>
              </a:rPr>
              <a:t>Test for Administrative and Substantive Responsiveness</a:t>
            </a:r>
          </a:p>
        </p:txBody>
      </p:sp>
      <p:grpSp>
        <p:nvGrpSpPr>
          <p:cNvPr id="7" name="Group 6">
            <a:extLst>
              <a:ext uri="{FF2B5EF4-FFF2-40B4-BE49-F238E27FC236}">
                <a16:creationId xmlns:a16="http://schemas.microsoft.com/office/drawing/2014/main" id="{93F59875-7782-7F15-FDE0-6CCB4FDE5B01}"/>
              </a:ext>
            </a:extLst>
          </p:cNvPr>
          <p:cNvGrpSpPr/>
          <p:nvPr/>
        </p:nvGrpSpPr>
        <p:grpSpPr>
          <a:xfrm>
            <a:off x="308225" y="985998"/>
            <a:ext cx="10596371" cy="487624"/>
            <a:chOff x="0" y="2089681"/>
            <a:chExt cx="10368048" cy="591534"/>
          </a:xfrm>
        </p:grpSpPr>
        <p:sp>
          <p:nvSpPr>
            <p:cNvPr id="8" name="Rectangle: Rounded Corners 7">
              <a:extLst>
                <a:ext uri="{FF2B5EF4-FFF2-40B4-BE49-F238E27FC236}">
                  <a16:creationId xmlns:a16="http://schemas.microsoft.com/office/drawing/2014/main" id="{40C98405-1228-17B2-81B8-747EF8D69CE0}"/>
                </a:ext>
              </a:extLst>
            </p:cNvPr>
            <p:cNvSpPr/>
            <p:nvPr/>
          </p:nvSpPr>
          <p:spPr>
            <a:xfrm>
              <a:off x="0" y="2089681"/>
              <a:ext cx="10368048" cy="591534"/>
            </a:xfrm>
            <a:prstGeom prst="roundRect">
              <a:avLst/>
            </a:prstGeom>
          </p:spPr>
          <p:style>
            <a:lnRef idx="2">
              <a:schemeClr val="dk1"/>
            </a:lnRef>
            <a:fillRef idx="1">
              <a:schemeClr val="lt1"/>
            </a:fillRef>
            <a:effectRef idx="0">
              <a:schemeClr val="dk1"/>
            </a:effectRef>
            <a:fontRef idx="minor">
              <a:schemeClr val="dk1"/>
            </a:fontRef>
          </p:style>
          <p:txBody>
            <a:bodyPr/>
            <a:lstStyle/>
            <a:p>
              <a:endParaRPr lang="en-US"/>
            </a:p>
          </p:txBody>
        </p:sp>
        <p:sp>
          <p:nvSpPr>
            <p:cNvPr id="9" name="Rectangle: Rounded Corners 4">
              <a:extLst>
                <a:ext uri="{FF2B5EF4-FFF2-40B4-BE49-F238E27FC236}">
                  <a16:creationId xmlns:a16="http://schemas.microsoft.com/office/drawing/2014/main" id="{9F75D576-E7E7-C626-31FF-3DE01AC9C251}"/>
                </a:ext>
              </a:extLst>
            </p:cNvPr>
            <p:cNvSpPr txBox="1"/>
            <p:nvPr/>
          </p:nvSpPr>
          <p:spPr>
            <a:xfrm>
              <a:off x="46290" y="2118337"/>
              <a:ext cx="10275468" cy="545244"/>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altLang="en-US" sz="1100" b="1" kern="1200" dirty="0">
                  <a:solidFill>
                    <a:schemeClr val="tx1"/>
                  </a:solidFill>
                  <a:latin typeface="+mn-lt"/>
                  <a:ea typeface="Tahoma" panose="020B0604030504040204" pitchFamily="34" charset="0"/>
                </a:rPr>
                <a:t>Step 1 : </a:t>
              </a:r>
              <a:r>
                <a:rPr lang="en-US" sz="1200" kern="1200" dirty="0">
                  <a:solidFill>
                    <a:schemeClr val="tx1"/>
                  </a:solidFill>
                  <a:latin typeface="+mn-lt"/>
                </a:rPr>
                <a:t>The evaluations are carried out by the procurement department to identify the non-responsive (non-compliant bids), procurement makes an effort to acquire outstanding documents from the respondent before declaring a responder non-responsive and eliminating a bid</a:t>
              </a:r>
            </a:p>
          </p:txBody>
        </p:sp>
      </p:grpSp>
      <p:graphicFrame>
        <p:nvGraphicFramePr>
          <p:cNvPr id="2" name="Table 1">
            <a:extLst>
              <a:ext uri="{FF2B5EF4-FFF2-40B4-BE49-F238E27FC236}">
                <a16:creationId xmlns:a16="http://schemas.microsoft.com/office/drawing/2014/main" id="{2080BB1F-EF08-779B-F888-230D39E6D13B}"/>
              </a:ext>
            </a:extLst>
          </p:cNvPr>
          <p:cNvGraphicFramePr>
            <a:graphicFrameLocks noGrp="1"/>
          </p:cNvGraphicFramePr>
          <p:nvPr/>
        </p:nvGraphicFramePr>
        <p:xfrm>
          <a:off x="308225" y="1611957"/>
          <a:ext cx="11378314" cy="4401801"/>
        </p:xfrm>
        <a:graphic>
          <a:graphicData uri="http://schemas.openxmlformats.org/drawingml/2006/table">
            <a:tbl>
              <a:tblPr firstRow="1" firstCol="1" bandRow="1"/>
              <a:tblGrid>
                <a:gridCol w="9386589">
                  <a:extLst>
                    <a:ext uri="{9D8B030D-6E8A-4147-A177-3AD203B41FA5}">
                      <a16:colId xmlns:a16="http://schemas.microsoft.com/office/drawing/2014/main" val="20000"/>
                    </a:ext>
                  </a:extLst>
                </a:gridCol>
                <a:gridCol w="1991725">
                  <a:extLst>
                    <a:ext uri="{9D8B030D-6E8A-4147-A177-3AD203B41FA5}">
                      <a16:colId xmlns:a16="http://schemas.microsoft.com/office/drawing/2014/main" val="20001"/>
                    </a:ext>
                  </a:extLst>
                </a:gridCol>
              </a:tblGrid>
              <a:tr h="0">
                <a:tc>
                  <a:txBody>
                    <a:bodyPr/>
                    <a:lstStyle/>
                    <a:p>
                      <a:pPr algn="ctr">
                        <a:lnSpc>
                          <a:spcPct val="150000"/>
                        </a:lnSpc>
                        <a:spcBef>
                          <a:spcPts val="600"/>
                        </a:spcBef>
                        <a:spcAft>
                          <a:spcPts val="0"/>
                        </a:spcAft>
                      </a:pPr>
                      <a:r>
                        <a:rPr lang="en-GB" sz="1400" b="1" kern="1200" dirty="0">
                          <a:solidFill>
                            <a:schemeClr val="bg1"/>
                          </a:solidFill>
                          <a:effectLst/>
                          <a:latin typeface="+mn-lt"/>
                          <a:ea typeface="+mn-ea"/>
                          <a:cs typeface="+mn-cs"/>
                        </a:rPr>
                        <a:t>Essential Returnable Documents &amp; Schedules</a:t>
                      </a:r>
                      <a:endParaRPr lang="en-ZA" sz="1400" dirty="0">
                        <a:solidFill>
                          <a:schemeClr val="bg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75000"/>
                      </a:schemeClr>
                    </a:solidFill>
                  </a:tcPr>
                </a:tc>
                <a:tc>
                  <a:txBody>
                    <a:bodyPr/>
                    <a:lstStyle/>
                    <a:p>
                      <a:pPr algn="ctr">
                        <a:lnSpc>
                          <a:spcPct val="150000"/>
                        </a:lnSpc>
                        <a:spcBef>
                          <a:spcPts val="300"/>
                        </a:spcBef>
                        <a:spcAft>
                          <a:spcPts val="0"/>
                        </a:spcAft>
                      </a:pPr>
                      <a:r>
                        <a:rPr lang="en-GB" sz="1400" b="1" dirty="0">
                          <a:solidFill>
                            <a:schemeClr val="bg1"/>
                          </a:solidFill>
                          <a:effectLst/>
                        </a:rPr>
                        <a:t>Yes/No</a:t>
                      </a:r>
                      <a:endParaRPr lang="en-ZA" sz="1400" b="1" dirty="0">
                        <a:solidFill>
                          <a:schemeClr val="bg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75000"/>
                      </a:schemeClr>
                    </a:solidFill>
                  </a:tcPr>
                </a:tc>
                <a:extLst>
                  <a:ext uri="{0D108BD9-81ED-4DB2-BD59-A6C34878D82A}">
                    <a16:rowId xmlns:a16="http://schemas.microsoft.com/office/drawing/2014/main" val="10000"/>
                  </a:ext>
                </a:extLst>
              </a:tr>
              <a:tr h="405098">
                <a:tc>
                  <a:txBody>
                    <a:bodyPr/>
                    <a:lstStyle/>
                    <a:p>
                      <a:pPr marL="0" lvl="0" indent="0" algn="just">
                        <a:lnSpc>
                          <a:spcPct val="150000"/>
                        </a:lnSpc>
                        <a:spcBef>
                          <a:spcPts val="600"/>
                        </a:spcBef>
                        <a:spcAft>
                          <a:spcPts val="300"/>
                        </a:spcAft>
                        <a:buFont typeface="Symbol" panose="05050102010706020507" pitchFamily="18" charset="2"/>
                        <a:buNone/>
                      </a:pPr>
                      <a:r>
                        <a:rPr lang="en-GB" sz="1300" kern="1200" dirty="0">
                          <a:solidFill>
                            <a:schemeClr val="tx1"/>
                          </a:solidFill>
                          <a:effectLst/>
                          <a:latin typeface="+mn-lt"/>
                          <a:ea typeface="+mn-ea"/>
                          <a:cs typeface="+mn-cs"/>
                        </a:rPr>
                        <a:t>In the case of Joint Ventures, a copy of the Joint Venture Agreement or written confirmation of the intention to enter into a Joint Venture Agreement</a:t>
                      </a:r>
                      <a:endParaRPr lang="en-ZA" sz="1300" dirty="0">
                        <a:solidFill>
                          <a:srgbClr val="12100C"/>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lvl="0" indent="0" algn="just">
                        <a:lnSpc>
                          <a:spcPct val="150000"/>
                        </a:lnSpc>
                        <a:spcBef>
                          <a:spcPts val="600"/>
                        </a:spcBef>
                        <a:spcAft>
                          <a:spcPts val="300"/>
                        </a:spcAft>
                        <a:buFont typeface="Symbol" panose="05050102010706020507" pitchFamily="18" charset="2"/>
                        <a:buNone/>
                      </a:pPr>
                      <a:endParaRPr lang="en-ZA" sz="1400" dirty="0">
                        <a:solidFill>
                          <a:srgbClr val="12100C"/>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48717">
                <a:tc>
                  <a:txBody>
                    <a:bodyPr/>
                    <a:lstStyle/>
                    <a:p>
                      <a:pPr algn="just">
                        <a:lnSpc>
                          <a:spcPct val="150000"/>
                        </a:lnSpc>
                        <a:spcBef>
                          <a:spcPts val="600"/>
                        </a:spcBef>
                        <a:spcAft>
                          <a:spcPts val="300"/>
                        </a:spcAft>
                      </a:pPr>
                      <a:r>
                        <a:rPr lang="en-GB" sz="1300" kern="1200" dirty="0">
                          <a:solidFill>
                            <a:schemeClr val="tx1"/>
                          </a:solidFill>
                          <a:effectLst/>
                          <a:latin typeface="+mn-lt"/>
                          <a:ea typeface="+mn-ea"/>
                          <a:cs typeface="+mn-cs"/>
                        </a:rPr>
                        <a:t>SECTION 5: Proposal Form and List of Returnable documents</a:t>
                      </a:r>
                    </a:p>
                  </a:txBody>
                  <a:tcPr marL="114300" marR="1143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300"/>
                        </a:spcAft>
                      </a:pPr>
                      <a:endParaRPr lang="en-GB" sz="1400" kern="1200" dirty="0">
                        <a:solidFill>
                          <a:schemeClr val="tx1"/>
                        </a:solidFill>
                        <a:effectLst/>
                        <a:latin typeface="+mn-lt"/>
                        <a:ea typeface="+mn-ea"/>
                        <a:cs typeface="+mn-cs"/>
                      </a:endParaRPr>
                    </a:p>
                  </a:txBody>
                  <a:tcPr marL="114300" marR="1143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98134">
                <a:tc>
                  <a:txBody>
                    <a:bodyPr/>
                    <a:lstStyle/>
                    <a:p>
                      <a:pPr marL="0" marR="0" lvl="0" indent="0" algn="just" defTabSz="779173" rtl="0" eaLnBrk="1" fontAlgn="auto" latinLnBrk="0" hangingPunct="1">
                        <a:lnSpc>
                          <a:spcPct val="150000"/>
                        </a:lnSpc>
                        <a:spcBef>
                          <a:spcPts val="600"/>
                        </a:spcBef>
                        <a:spcAft>
                          <a:spcPts val="300"/>
                        </a:spcAft>
                        <a:buClrTx/>
                        <a:buSzTx/>
                        <a:buFontTx/>
                        <a:buNone/>
                        <a:tabLst/>
                        <a:defRPr/>
                      </a:pPr>
                      <a:r>
                        <a:rPr lang="en-GB" sz="1300" kern="1200" dirty="0">
                          <a:solidFill>
                            <a:schemeClr val="tx1"/>
                          </a:solidFill>
                          <a:effectLst/>
                          <a:latin typeface="+mn-lt"/>
                          <a:ea typeface="+mn-ea"/>
                          <a:cs typeface="+mn-cs"/>
                        </a:rPr>
                        <a:t>SECTION 6: Certificate Of Acquaintance with RFP, Terms &amp; Conditions &amp; Applicable Documents</a:t>
                      </a:r>
                      <a:endParaRPr lang="en-US" sz="1300" kern="1200" dirty="0">
                        <a:solidFill>
                          <a:schemeClr val="tx1"/>
                        </a:solidFill>
                        <a:effectLst/>
                        <a:latin typeface="+mn-lt"/>
                        <a:ea typeface="Times New Roman" panose="02020603050405020304" pitchFamily="18" charset="0"/>
                        <a:cs typeface="Times New Roman" panose="02020603050405020304" pitchFamily="18" charset="0"/>
                      </a:endParaRPr>
                    </a:p>
                  </a:txBody>
                  <a:tcPr marL="114300" marR="1143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300"/>
                        </a:spcAft>
                      </a:pPr>
                      <a:endParaRPr lang="en-GB" sz="1400" kern="1200" dirty="0">
                        <a:solidFill>
                          <a:schemeClr val="tx1"/>
                        </a:solidFill>
                        <a:effectLst/>
                        <a:latin typeface="+mn-lt"/>
                        <a:ea typeface="+mn-ea"/>
                        <a:cs typeface="+mn-cs"/>
                      </a:endParaRPr>
                    </a:p>
                  </a:txBody>
                  <a:tcPr marL="114300" marR="1143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96240">
                <a:tc>
                  <a:txBody>
                    <a:bodyPr/>
                    <a:lstStyle/>
                    <a:p>
                      <a:pPr marL="0" lvl="0" indent="0" algn="just" defTabSz="779173" rtl="0" eaLnBrk="1" latinLnBrk="0" hangingPunct="1">
                        <a:lnSpc>
                          <a:spcPct val="150000"/>
                        </a:lnSpc>
                        <a:spcBef>
                          <a:spcPts val="600"/>
                        </a:spcBef>
                        <a:spcAft>
                          <a:spcPts val="300"/>
                        </a:spcAft>
                        <a:buFont typeface="Arial" panose="020B0604020202020204" pitchFamily="34" charset="0"/>
                        <a:buNone/>
                      </a:pPr>
                      <a:r>
                        <a:rPr lang="en-GB" sz="1300" kern="1200" dirty="0">
                          <a:solidFill>
                            <a:schemeClr val="tx1"/>
                          </a:solidFill>
                          <a:effectLst/>
                          <a:latin typeface="+mn-lt"/>
                          <a:ea typeface="+mn-ea"/>
                          <a:cs typeface="+mn-cs"/>
                        </a:rPr>
                        <a:t>SECTION 9: B-BBEE Preference Claim Form </a:t>
                      </a:r>
                      <a:endParaRPr lang="en-US" sz="1300" kern="1200" dirty="0">
                        <a:solidFill>
                          <a:schemeClr val="tx1"/>
                        </a:solidFill>
                        <a:effectLst/>
                        <a:latin typeface="+mn-lt"/>
                        <a:ea typeface="+mn-ea"/>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300"/>
                        </a:spcAft>
                      </a:pPr>
                      <a:endParaRPr lang="en-GB" sz="1400" kern="1200" dirty="0">
                        <a:solidFill>
                          <a:schemeClr val="tx1"/>
                        </a:solidFill>
                        <a:effectLst/>
                        <a:latin typeface="+mn-lt"/>
                        <a:ea typeface="+mn-ea"/>
                        <a:cs typeface="+mn-cs"/>
                      </a:endParaRPr>
                    </a:p>
                  </a:txBody>
                  <a:tcPr marL="114300" marR="1143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77978">
                <a:tc>
                  <a:txBody>
                    <a:bodyPr/>
                    <a:lstStyle/>
                    <a:p>
                      <a:pPr marL="0" lvl="0" indent="0" algn="just" defTabSz="956768" rtl="0" eaLnBrk="1" latinLnBrk="0" hangingPunct="1">
                        <a:lnSpc>
                          <a:spcPct val="100000"/>
                        </a:lnSpc>
                        <a:spcBef>
                          <a:spcPts val="0"/>
                        </a:spcBef>
                        <a:spcAft>
                          <a:spcPts val="0"/>
                        </a:spcAft>
                        <a:buFont typeface="Arial" panose="020B0604020202020204" pitchFamily="34" charset="0"/>
                        <a:buNone/>
                      </a:pPr>
                      <a:r>
                        <a:rPr lang="en-GB" sz="1300" kern="1200" dirty="0">
                          <a:solidFill>
                            <a:schemeClr val="tx1"/>
                          </a:solidFill>
                          <a:effectLst/>
                          <a:latin typeface="+mn-lt"/>
                          <a:ea typeface="+mn-ea"/>
                          <a:cs typeface="+mn-cs"/>
                        </a:rPr>
                        <a:t>SECTION</a:t>
                      </a:r>
                      <a:r>
                        <a:rPr lang="en-GB" sz="1300" kern="1200" baseline="0" dirty="0">
                          <a:solidFill>
                            <a:schemeClr val="tx1"/>
                          </a:solidFill>
                          <a:effectLst/>
                          <a:latin typeface="+mn-lt"/>
                          <a:ea typeface="+mn-ea"/>
                          <a:cs typeface="+mn-cs"/>
                        </a:rPr>
                        <a:t> 10</a:t>
                      </a:r>
                      <a:r>
                        <a:rPr lang="en-GB" sz="1300" kern="1200" dirty="0">
                          <a:solidFill>
                            <a:schemeClr val="tx1"/>
                          </a:solidFill>
                          <a:effectLst/>
                          <a:latin typeface="+mn-lt"/>
                          <a:ea typeface="+mn-ea"/>
                          <a:cs typeface="+mn-cs"/>
                        </a:rPr>
                        <a:t>: SBD 9 - Certificate Of Independent Bid Determination </a:t>
                      </a:r>
                      <a:endParaRPr lang="en-US" sz="1300" kern="1200" dirty="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300"/>
                        </a:spcAft>
                      </a:pPr>
                      <a:endParaRPr lang="en-GB" sz="1400" kern="1200" dirty="0">
                        <a:solidFill>
                          <a:schemeClr val="tx1"/>
                        </a:solidFill>
                        <a:effectLst/>
                        <a:latin typeface="+mn-lt"/>
                        <a:ea typeface="+mn-ea"/>
                        <a:cs typeface="+mn-cs"/>
                      </a:endParaRPr>
                    </a:p>
                  </a:txBody>
                  <a:tcPr marL="114300" marR="1143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07957486"/>
                  </a:ext>
                </a:extLst>
              </a:tr>
              <a:tr h="105065">
                <a:tc>
                  <a:txBody>
                    <a:bodyPr/>
                    <a:lstStyle/>
                    <a:p>
                      <a:pPr marL="0" lvl="0" indent="0" algn="just" defTabSz="779173" rtl="0" eaLnBrk="1" latinLnBrk="0" hangingPunct="1">
                        <a:lnSpc>
                          <a:spcPct val="150000"/>
                        </a:lnSpc>
                        <a:spcBef>
                          <a:spcPts val="600"/>
                        </a:spcBef>
                        <a:spcAft>
                          <a:spcPts val="300"/>
                        </a:spcAft>
                        <a:buFont typeface="Arial" panose="020B0604020202020204" pitchFamily="34" charset="0"/>
                        <a:buNone/>
                      </a:pPr>
                      <a:r>
                        <a:rPr lang="en-GB" sz="1300" kern="1200" dirty="0">
                          <a:solidFill>
                            <a:schemeClr val="tx1"/>
                          </a:solidFill>
                          <a:effectLst/>
                          <a:latin typeface="+mn-lt"/>
                          <a:ea typeface="+mn-ea"/>
                          <a:cs typeface="+mn-cs"/>
                        </a:rPr>
                        <a:t>SECTION 11: Job – Creation Schedule</a:t>
                      </a:r>
                      <a:endParaRPr lang="en-US" sz="1300" kern="1200" dirty="0">
                        <a:solidFill>
                          <a:schemeClr val="tx1"/>
                        </a:solidFill>
                        <a:effectLst/>
                        <a:latin typeface="+mn-lt"/>
                        <a:ea typeface="+mn-ea"/>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300"/>
                        </a:spcAft>
                      </a:pPr>
                      <a:endParaRPr lang="en-GB" sz="1400" kern="1200" dirty="0">
                        <a:solidFill>
                          <a:schemeClr val="tx1"/>
                        </a:solidFill>
                        <a:effectLst/>
                        <a:latin typeface="+mn-lt"/>
                        <a:ea typeface="+mn-ea"/>
                        <a:cs typeface="+mn-cs"/>
                      </a:endParaRPr>
                    </a:p>
                  </a:txBody>
                  <a:tcPr marL="114300" marR="1143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847322"/>
                  </a:ext>
                </a:extLst>
              </a:tr>
              <a:tr h="277978">
                <a:tc>
                  <a:txBody>
                    <a:bodyPr/>
                    <a:lstStyle/>
                    <a:p>
                      <a:pPr marL="0" lvl="0" indent="0" algn="just" defTabSz="779173" rtl="0" eaLnBrk="1" latinLnBrk="0" hangingPunct="1">
                        <a:lnSpc>
                          <a:spcPct val="150000"/>
                        </a:lnSpc>
                        <a:spcBef>
                          <a:spcPts val="600"/>
                        </a:spcBef>
                        <a:spcAft>
                          <a:spcPts val="300"/>
                        </a:spcAft>
                        <a:buFont typeface="Arial" panose="020B0604020202020204" pitchFamily="34" charset="0"/>
                        <a:buNone/>
                      </a:pPr>
                      <a:r>
                        <a:rPr lang="en-GB" sz="1300" kern="1200" dirty="0">
                          <a:solidFill>
                            <a:schemeClr val="tx1"/>
                          </a:solidFill>
                          <a:effectLst/>
                          <a:latin typeface="+mn-lt"/>
                          <a:ea typeface="+mn-ea"/>
                          <a:cs typeface="+mn-cs"/>
                        </a:rPr>
                        <a:t>SECTION 12: SBD 5</a:t>
                      </a:r>
                      <a:endParaRPr lang="en-US" sz="1300" kern="1200" dirty="0">
                        <a:solidFill>
                          <a:schemeClr val="tx1"/>
                        </a:solidFill>
                        <a:effectLst/>
                        <a:latin typeface="+mn-lt"/>
                        <a:ea typeface="+mn-ea"/>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300"/>
                        </a:spcAft>
                      </a:pPr>
                      <a:endParaRPr lang="en-GB" sz="1400" kern="1200" dirty="0">
                        <a:solidFill>
                          <a:schemeClr val="tx1"/>
                        </a:solidFill>
                        <a:effectLst/>
                        <a:latin typeface="+mn-lt"/>
                        <a:ea typeface="+mn-ea"/>
                        <a:cs typeface="+mn-cs"/>
                      </a:endParaRPr>
                    </a:p>
                  </a:txBody>
                  <a:tcPr marL="114300" marR="1143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46154887"/>
                  </a:ext>
                </a:extLst>
              </a:tr>
              <a:tr h="277978">
                <a:tc>
                  <a:txBody>
                    <a:bodyPr/>
                    <a:lstStyle/>
                    <a:p>
                      <a:pPr marL="0" lvl="0" indent="0" algn="just" defTabSz="956768" rtl="0" eaLnBrk="1" latinLnBrk="0" hangingPunct="1">
                        <a:lnSpc>
                          <a:spcPct val="100000"/>
                        </a:lnSpc>
                        <a:spcBef>
                          <a:spcPts val="0"/>
                        </a:spcBef>
                        <a:spcAft>
                          <a:spcPts val="0"/>
                        </a:spcAft>
                        <a:buFont typeface="Arial" panose="020B0604020202020204" pitchFamily="34" charset="0"/>
                        <a:buNone/>
                      </a:pPr>
                      <a:r>
                        <a:rPr lang="en-GB" sz="1300" kern="1200" dirty="0">
                          <a:solidFill>
                            <a:schemeClr val="tx1"/>
                          </a:solidFill>
                          <a:effectLst/>
                          <a:latin typeface="+mn-lt"/>
                          <a:ea typeface="+mn-ea"/>
                          <a:cs typeface="+mn-cs"/>
                        </a:rPr>
                        <a:t>SECTION 13: Protection of Personal Information</a:t>
                      </a:r>
                      <a:endParaRPr lang="en-US" sz="1300" kern="1200" dirty="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300"/>
                        </a:spcAft>
                      </a:pPr>
                      <a:endParaRPr lang="en-GB" sz="1400" kern="1200" dirty="0">
                        <a:solidFill>
                          <a:schemeClr val="tx1"/>
                        </a:solidFill>
                        <a:effectLst/>
                        <a:latin typeface="+mn-lt"/>
                        <a:ea typeface="+mn-ea"/>
                        <a:cs typeface="+mn-cs"/>
                      </a:endParaRPr>
                    </a:p>
                  </a:txBody>
                  <a:tcPr marL="114300" marR="1143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27398536"/>
                  </a:ext>
                </a:extLst>
              </a:tr>
              <a:tr h="277978">
                <a:tc>
                  <a:txBody>
                    <a:bodyPr/>
                    <a:lstStyle/>
                    <a:p>
                      <a:pPr marL="0" lvl="0" indent="0" algn="just" defTabSz="956768" rtl="0" eaLnBrk="1" latinLnBrk="0" hangingPunct="1">
                        <a:lnSpc>
                          <a:spcPct val="100000"/>
                        </a:lnSpc>
                        <a:spcBef>
                          <a:spcPts val="0"/>
                        </a:spcBef>
                        <a:spcAft>
                          <a:spcPts val="0"/>
                        </a:spcAft>
                        <a:buFont typeface="Arial" panose="020B0604020202020204" pitchFamily="34" charset="0"/>
                        <a:buNone/>
                      </a:pPr>
                      <a:r>
                        <a:rPr lang="en-US" sz="1300" kern="1200" dirty="0">
                          <a:solidFill>
                            <a:schemeClr val="tx1"/>
                          </a:solidFill>
                          <a:effectLst/>
                          <a:latin typeface="+mn-lt"/>
                          <a:ea typeface="Times New Roman" panose="02020603050405020304" pitchFamily="18" charset="0"/>
                          <a:cs typeface="Times New Roman" panose="02020603050405020304" pitchFamily="18" charset="0"/>
                        </a:rPr>
                        <a:t>ANNEXURE E: Master Agreement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300"/>
                        </a:spcAft>
                      </a:pPr>
                      <a:endParaRPr lang="en-GB" sz="1400" kern="1200" dirty="0">
                        <a:solidFill>
                          <a:schemeClr val="tx1"/>
                        </a:solidFill>
                        <a:effectLst/>
                        <a:latin typeface="+mn-lt"/>
                        <a:ea typeface="+mn-ea"/>
                        <a:cs typeface="+mn-cs"/>
                      </a:endParaRPr>
                    </a:p>
                  </a:txBody>
                  <a:tcPr marL="114300" marR="1143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53819404"/>
                  </a:ext>
                </a:extLst>
              </a:tr>
              <a:tr h="277978">
                <a:tc>
                  <a:txBody>
                    <a:bodyPr/>
                    <a:lstStyle/>
                    <a:p>
                      <a:pPr marL="0" lvl="0" indent="0" algn="just" defTabSz="956768" rtl="0" eaLnBrk="1" latinLnBrk="0" hangingPunct="1">
                        <a:lnSpc>
                          <a:spcPct val="100000"/>
                        </a:lnSpc>
                        <a:spcBef>
                          <a:spcPts val="0"/>
                        </a:spcBef>
                        <a:spcAft>
                          <a:spcPts val="0"/>
                        </a:spcAft>
                        <a:buFont typeface="Arial" panose="020B0604020202020204" pitchFamily="34" charset="0"/>
                        <a:buNone/>
                      </a:pPr>
                      <a:r>
                        <a:rPr lang="en-GB" sz="1300" kern="1200" dirty="0">
                          <a:solidFill>
                            <a:schemeClr val="tx1"/>
                          </a:solidFill>
                          <a:effectLst/>
                          <a:latin typeface="+mn-lt"/>
                          <a:ea typeface="+mn-ea"/>
                          <a:cs typeface="+mn-cs"/>
                        </a:rPr>
                        <a:t>ANNEXURE F: Transnet’s General Bid Conditions</a:t>
                      </a:r>
                      <a:endParaRPr lang="en-US" sz="1300" kern="1200" dirty="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300"/>
                        </a:spcAft>
                      </a:pPr>
                      <a:endParaRPr lang="en-GB" sz="1400" kern="1200" dirty="0">
                        <a:solidFill>
                          <a:schemeClr val="tx1"/>
                        </a:solidFill>
                        <a:effectLst/>
                        <a:latin typeface="+mn-lt"/>
                        <a:ea typeface="+mn-ea"/>
                        <a:cs typeface="+mn-cs"/>
                      </a:endParaRPr>
                    </a:p>
                  </a:txBody>
                  <a:tcPr marL="114300" marR="1143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82987473"/>
                  </a:ext>
                </a:extLst>
              </a:tr>
              <a:tr h="277978">
                <a:tc>
                  <a:txBody>
                    <a:bodyPr/>
                    <a:lstStyle/>
                    <a:p>
                      <a:pPr marL="0" marR="0" lvl="0" indent="0" algn="just" defTabSz="956768"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300" kern="1200" dirty="0">
                          <a:solidFill>
                            <a:schemeClr val="tx1"/>
                          </a:solidFill>
                          <a:effectLst/>
                          <a:latin typeface="+mn-lt"/>
                          <a:ea typeface="+mn-ea"/>
                          <a:cs typeface="+mn-cs"/>
                        </a:rPr>
                        <a:t>ANNEXURE G: Transnet’s Supplier Integrity Pact</a:t>
                      </a:r>
                      <a:endParaRPr lang="en-US" sz="1300" kern="1200" dirty="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300"/>
                        </a:spcAft>
                      </a:pPr>
                      <a:endParaRPr lang="en-GB" sz="1400" kern="1200" dirty="0">
                        <a:solidFill>
                          <a:schemeClr val="tx1"/>
                        </a:solidFill>
                        <a:effectLst/>
                        <a:latin typeface="+mn-lt"/>
                        <a:ea typeface="+mn-ea"/>
                        <a:cs typeface="+mn-cs"/>
                      </a:endParaRPr>
                    </a:p>
                  </a:txBody>
                  <a:tcPr marL="114300" marR="1143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29461932"/>
                  </a:ext>
                </a:extLst>
              </a:tr>
              <a:tr h="277978">
                <a:tc>
                  <a:txBody>
                    <a:bodyPr/>
                    <a:lstStyle/>
                    <a:p>
                      <a:pPr marL="0" marR="0" lvl="0" indent="0" algn="just" defTabSz="956768"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300" kern="1200" dirty="0">
                          <a:solidFill>
                            <a:schemeClr val="tx1"/>
                          </a:solidFill>
                          <a:effectLst/>
                          <a:latin typeface="+mn-lt"/>
                          <a:ea typeface="+mn-ea"/>
                          <a:cs typeface="+mn-cs"/>
                        </a:rPr>
                        <a:t>ANNEXURE H: Non- Disclosure Agreement</a:t>
                      </a:r>
                      <a:endParaRPr lang="en-ZA" sz="1300" kern="1200" dirty="0">
                        <a:solidFill>
                          <a:schemeClr val="tx1"/>
                        </a:solidFill>
                        <a:effectLst/>
                        <a:latin typeface="+mn-lt"/>
                        <a:ea typeface="+mn-ea"/>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300"/>
                        </a:spcAft>
                      </a:pPr>
                      <a:endParaRPr lang="en-GB" sz="1400" kern="1200" dirty="0">
                        <a:solidFill>
                          <a:schemeClr val="tx1"/>
                        </a:solidFill>
                        <a:effectLst/>
                        <a:latin typeface="+mn-lt"/>
                        <a:ea typeface="+mn-ea"/>
                        <a:cs typeface="+mn-cs"/>
                      </a:endParaRPr>
                    </a:p>
                  </a:txBody>
                  <a:tcPr marL="114300" marR="1143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4176311"/>
                  </a:ext>
                </a:extLst>
              </a:tr>
              <a:tr h="277978">
                <a:tc>
                  <a:txBody>
                    <a:bodyPr/>
                    <a:lstStyle/>
                    <a:p>
                      <a:pPr marL="0" lvl="0" indent="0" algn="just" defTabSz="956768" rtl="0" eaLnBrk="1" latinLnBrk="0" hangingPunct="1">
                        <a:lnSpc>
                          <a:spcPct val="100000"/>
                        </a:lnSpc>
                        <a:spcBef>
                          <a:spcPts val="0"/>
                        </a:spcBef>
                        <a:spcAft>
                          <a:spcPts val="0"/>
                        </a:spcAft>
                        <a:buFont typeface="Arial" panose="020B0604020202020204" pitchFamily="34" charset="0"/>
                        <a:buNone/>
                      </a:pPr>
                      <a:r>
                        <a:rPr lang="en-US" sz="1300" kern="1200" dirty="0">
                          <a:solidFill>
                            <a:schemeClr val="tx1"/>
                          </a:solidFill>
                          <a:effectLst/>
                          <a:latin typeface="+mn-lt"/>
                          <a:ea typeface="Times New Roman" panose="02020603050405020304" pitchFamily="18" charset="0"/>
                          <a:cs typeface="Times New Roman" panose="02020603050405020304" pitchFamily="18" charset="0"/>
                        </a:rPr>
                        <a:t>ANNEXURE I: Service Level Agreement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300"/>
                        </a:spcAft>
                      </a:pPr>
                      <a:endParaRPr lang="en-GB" sz="1400" kern="1200" dirty="0">
                        <a:solidFill>
                          <a:schemeClr val="tx1"/>
                        </a:solidFill>
                        <a:effectLst/>
                        <a:latin typeface="+mn-lt"/>
                        <a:ea typeface="+mn-ea"/>
                        <a:cs typeface="+mn-cs"/>
                      </a:endParaRPr>
                    </a:p>
                  </a:txBody>
                  <a:tcPr marL="114300" marR="1143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77326859"/>
                  </a:ext>
                </a:extLst>
              </a:tr>
            </a:tbl>
          </a:graphicData>
        </a:graphic>
      </p:graphicFrame>
    </p:spTree>
    <p:extLst>
      <p:ext uri="{BB962C8B-B14F-4D97-AF65-F5344CB8AC3E}">
        <p14:creationId xmlns:p14="http://schemas.microsoft.com/office/powerpoint/2010/main" val="18144035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BE4CC19-0AC1-B53B-CAD5-64FAB91829A5}"/>
              </a:ext>
            </a:extLst>
          </p:cNvPr>
          <p:cNvSpPr txBox="1"/>
          <p:nvPr/>
        </p:nvSpPr>
        <p:spPr>
          <a:xfrm>
            <a:off x="238266" y="0"/>
            <a:ext cx="10389094" cy="892552"/>
          </a:xfrm>
          <a:prstGeom prst="rect">
            <a:avLst/>
          </a:prstGeom>
          <a:noFill/>
        </p:spPr>
        <p:txBody>
          <a:bodyPr wrap="square">
            <a:spAutoFit/>
          </a:bodyPr>
          <a:lstStyle/>
          <a:p>
            <a:r>
              <a:rPr lang="en-US" sz="2800" i="0" u="none" strike="noStrike" baseline="0" dirty="0">
                <a:solidFill>
                  <a:srgbClr val="C00000"/>
                </a:solidFill>
                <a:latin typeface="Apex New Bold"/>
                <a:ea typeface="Tahoma" panose="020B0604030504040204" pitchFamily="34" charset="0"/>
                <a:cs typeface="Tahoma" panose="020B0604030504040204" pitchFamily="34" charset="0"/>
              </a:rPr>
              <a:t>Step Two: </a:t>
            </a:r>
            <a:r>
              <a:rPr lang="en-US" sz="2400" i="0" u="none" strike="noStrike" baseline="0" dirty="0">
                <a:solidFill>
                  <a:srgbClr val="C00000"/>
                </a:solidFill>
                <a:latin typeface="Apex New Bold"/>
                <a:ea typeface="Tahoma" panose="020B0604030504040204" pitchFamily="34" charset="0"/>
                <a:cs typeface="Tahoma" panose="020B0604030504040204" pitchFamily="34" charset="0"/>
              </a:rPr>
              <a:t>Technical Desktop Evaluation </a:t>
            </a:r>
            <a:r>
              <a:rPr lang="en-US" sz="2400" dirty="0">
                <a:solidFill>
                  <a:srgbClr val="C00000"/>
                </a:solidFill>
                <a:latin typeface="Apex New Bold"/>
                <a:ea typeface="Tahoma" panose="020B0604030504040204" pitchFamily="34" charset="0"/>
                <a:cs typeface="Tahoma" panose="020B0604030504040204" pitchFamily="34" charset="0"/>
              </a:rPr>
              <a:t>(PART A - Executive Search With Talent Mapping Services)</a:t>
            </a:r>
          </a:p>
        </p:txBody>
      </p:sp>
      <p:sp>
        <p:nvSpPr>
          <p:cNvPr id="3" name="Rectangle 7">
            <a:extLst>
              <a:ext uri="{FF2B5EF4-FFF2-40B4-BE49-F238E27FC236}">
                <a16:creationId xmlns:a16="http://schemas.microsoft.com/office/drawing/2014/main" id="{783FBF6B-E461-C9A6-A3E1-10A300FB39C3}"/>
              </a:ext>
            </a:extLst>
          </p:cNvPr>
          <p:cNvSpPr>
            <a:spLocks noChangeArrowheads="1"/>
          </p:cNvSpPr>
          <p:nvPr/>
        </p:nvSpPr>
        <p:spPr bwMode="auto">
          <a:xfrm>
            <a:off x="472625" y="1154775"/>
            <a:ext cx="11219266" cy="523483"/>
          </a:xfrm>
          <a:prstGeom prst="rect">
            <a:avLst/>
          </a:prstGeom>
          <a:noFill/>
          <a:ln w="9525" algn="ctr">
            <a:solidFill>
              <a:sysClr val="windowText" lastClr="000000"/>
            </a:solidFill>
            <a:round/>
            <a:headEnd/>
            <a:tailEnd/>
          </a:ln>
        </p:spPr>
        <p:txBody>
          <a:bodyPr/>
          <a:lstStyle>
            <a:lvl1pPr defTabSz="933450">
              <a:buClr>
                <a:schemeClr val="tx2"/>
              </a:buClr>
              <a:tabLst>
                <a:tab pos="685800" algn="l"/>
                <a:tab pos="739775" algn="l"/>
              </a:tabLst>
              <a:defRPr sz="1600">
                <a:solidFill>
                  <a:schemeClr val="tx1"/>
                </a:solidFill>
                <a:latin typeface="Tahoma" panose="020B0604030504040204" pitchFamily="34" charset="0"/>
                <a:cs typeface="Tahoma" panose="020B0604030504040204" pitchFamily="34" charset="0"/>
              </a:defRPr>
            </a:lvl1pPr>
            <a:lvl2pPr marL="742950" indent="-285750" defTabSz="933450">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2pPr>
            <a:lvl3pPr marL="1143000" indent="-228600" defTabSz="933450">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3pPr>
            <a:lvl4pPr marL="1600200" indent="-228600" defTabSz="933450">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4pPr>
            <a:lvl5pPr marL="2057400" indent="-228600" defTabSz="933450">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5pPr>
            <a:lvl6pPr marL="2514600" indent="-228600" defTabSz="933450" eaLnBrk="0" fontAlgn="base" hangingPunct="0">
              <a:spcBef>
                <a:spcPct val="0"/>
              </a:spcBef>
              <a:spcAft>
                <a:spcPct val="0"/>
              </a:spcAft>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6pPr>
            <a:lvl7pPr marL="2971800" indent="-228600" defTabSz="933450" eaLnBrk="0" fontAlgn="base" hangingPunct="0">
              <a:spcBef>
                <a:spcPct val="0"/>
              </a:spcBef>
              <a:spcAft>
                <a:spcPct val="0"/>
              </a:spcAft>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7pPr>
            <a:lvl8pPr marL="3429000" indent="-228600" defTabSz="933450" eaLnBrk="0" fontAlgn="base" hangingPunct="0">
              <a:spcBef>
                <a:spcPct val="0"/>
              </a:spcBef>
              <a:spcAft>
                <a:spcPct val="0"/>
              </a:spcAft>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8pPr>
            <a:lvl9pPr marL="3886200" indent="-228600" defTabSz="933450" eaLnBrk="0" fontAlgn="base" hangingPunct="0">
              <a:spcBef>
                <a:spcPct val="0"/>
              </a:spcBef>
              <a:spcAft>
                <a:spcPct val="0"/>
              </a:spcAft>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9pPr>
          </a:lstStyle>
          <a:p>
            <a:pPr defTabSz="758428" fontAlgn="auto">
              <a:spcBef>
                <a:spcPts val="0"/>
              </a:spcBef>
              <a:spcAft>
                <a:spcPts val="0"/>
              </a:spcAft>
              <a:buClrTx/>
              <a:tabLst>
                <a:tab pos="557213" algn="l"/>
                <a:tab pos="601067" algn="l"/>
              </a:tabLst>
              <a:defRPr/>
            </a:pPr>
            <a:r>
              <a:rPr lang="en-US" altLang="en-US" sz="1200" b="1" kern="0" dirty="0">
                <a:solidFill>
                  <a:prstClr val="black"/>
                </a:solidFill>
                <a:ea typeface="Tahoma" panose="020B0604030504040204" pitchFamily="34" charset="0"/>
              </a:rPr>
              <a:t>Step 2</a:t>
            </a:r>
            <a:r>
              <a:rPr lang="en-US" altLang="en-US" sz="1200" kern="0" dirty="0">
                <a:solidFill>
                  <a:prstClr val="black"/>
                </a:solidFill>
                <a:ea typeface="Tahoma" panose="020B0604030504040204" pitchFamily="34" charset="0"/>
              </a:rPr>
              <a:t> :	Technical evaluation criteria that are used to determine the competency and capability of respondents, highest scores reflect best suited respondents.</a:t>
            </a:r>
            <a:endParaRPr lang="en-ZA" altLang="en-US" sz="1200" kern="0" dirty="0">
              <a:solidFill>
                <a:prstClr val="black"/>
              </a:solidFill>
              <a:ea typeface="Tahoma" panose="020B0604030504040204" pitchFamily="34" charset="0"/>
            </a:endParaRPr>
          </a:p>
        </p:txBody>
      </p:sp>
      <p:graphicFrame>
        <p:nvGraphicFramePr>
          <p:cNvPr id="4" name="Table 3">
            <a:extLst>
              <a:ext uri="{FF2B5EF4-FFF2-40B4-BE49-F238E27FC236}">
                <a16:creationId xmlns:a16="http://schemas.microsoft.com/office/drawing/2014/main" id="{C434A62A-FA74-79D8-4532-1B3065D8B5D0}"/>
              </a:ext>
            </a:extLst>
          </p:cNvPr>
          <p:cNvGraphicFramePr>
            <a:graphicFrameLocks noGrp="1"/>
          </p:cNvGraphicFramePr>
          <p:nvPr/>
        </p:nvGraphicFramePr>
        <p:xfrm>
          <a:off x="423746" y="1825625"/>
          <a:ext cx="11268146" cy="4658522"/>
        </p:xfrm>
        <a:graphic>
          <a:graphicData uri="http://schemas.openxmlformats.org/drawingml/2006/table">
            <a:tbl>
              <a:tblPr firstRow="1" firstCol="1" bandRow="1"/>
              <a:tblGrid>
                <a:gridCol w="4625801">
                  <a:extLst>
                    <a:ext uri="{9D8B030D-6E8A-4147-A177-3AD203B41FA5}">
                      <a16:colId xmlns:a16="http://schemas.microsoft.com/office/drawing/2014/main" val="2287039778"/>
                    </a:ext>
                  </a:extLst>
                </a:gridCol>
                <a:gridCol w="1094032">
                  <a:extLst>
                    <a:ext uri="{9D8B030D-6E8A-4147-A177-3AD203B41FA5}">
                      <a16:colId xmlns:a16="http://schemas.microsoft.com/office/drawing/2014/main" val="3451932500"/>
                    </a:ext>
                  </a:extLst>
                </a:gridCol>
                <a:gridCol w="1359728">
                  <a:extLst>
                    <a:ext uri="{9D8B030D-6E8A-4147-A177-3AD203B41FA5}">
                      <a16:colId xmlns:a16="http://schemas.microsoft.com/office/drawing/2014/main" val="1132587838"/>
                    </a:ext>
                  </a:extLst>
                </a:gridCol>
                <a:gridCol w="1384038">
                  <a:extLst>
                    <a:ext uri="{9D8B030D-6E8A-4147-A177-3AD203B41FA5}">
                      <a16:colId xmlns:a16="http://schemas.microsoft.com/office/drawing/2014/main" val="2287440956"/>
                    </a:ext>
                  </a:extLst>
                </a:gridCol>
                <a:gridCol w="1163497">
                  <a:extLst>
                    <a:ext uri="{9D8B030D-6E8A-4147-A177-3AD203B41FA5}">
                      <a16:colId xmlns:a16="http://schemas.microsoft.com/office/drawing/2014/main" val="4019642736"/>
                    </a:ext>
                  </a:extLst>
                </a:gridCol>
                <a:gridCol w="1641050">
                  <a:extLst>
                    <a:ext uri="{9D8B030D-6E8A-4147-A177-3AD203B41FA5}">
                      <a16:colId xmlns:a16="http://schemas.microsoft.com/office/drawing/2014/main" val="15429581"/>
                    </a:ext>
                  </a:extLst>
                </a:gridCol>
              </a:tblGrid>
              <a:tr h="760509">
                <a:tc>
                  <a:txBody>
                    <a:bodyPr/>
                    <a:lstStyle>
                      <a:lvl1pPr marL="0" algn="l" defTabSz="779173" rtl="0" eaLnBrk="1" latinLnBrk="0" hangingPunct="1">
                        <a:defRPr sz="1534" b="1" kern="1200">
                          <a:solidFill>
                            <a:schemeClr val="lt1"/>
                          </a:solidFill>
                          <a:latin typeface="Tahoma"/>
                        </a:defRPr>
                      </a:lvl1pPr>
                      <a:lvl2pPr marL="389586" algn="l" defTabSz="779173" rtl="0" eaLnBrk="1" latinLnBrk="0" hangingPunct="1">
                        <a:defRPr sz="1534" b="1" kern="1200">
                          <a:solidFill>
                            <a:schemeClr val="lt1"/>
                          </a:solidFill>
                          <a:latin typeface="Tahoma"/>
                        </a:defRPr>
                      </a:lvl2pPr>
                      <a:lvl3pPr marL="779173" algn="l" defTabSz="779173" rtl="0" eaLnBrk="1" latinLnBrk="0" hangingPunct="1">
                        <a:defRPr sz="1534" b="1" kern="1200">
                          <a:solidFill>
                            <a:schemeClr val="lt1"/>
                          </a:solidFill>
                          <a:latin typeface="Tahoma"/>
                        </a:defRPr>
                      </a:lvl3pPr>
                      <a:lvl4pPr marL="1168759" algn="l" defTabSz="779173" rtl="0" eaLnBrk="1" latinLnBrk="0" hangingPunct="1">
                        <a:defRPr sz="1534" b="1" kern="1200">
                          <a:solidFill>
                            <a:schemeClr val="lt1"/>
                          </a:solidFill>
                          <a:latin typeface="Tahoma"/>
                        </a:defRPr>
                      </a:lvl4pPr>
                      <a:lvl5pPr marL="1558345" algn="l" defTabSz="779173" rtl="0" eaLnBrk="1" latinLnBrk="0" hangingPunct="1">
                        <a:defRPr sz="1534" b="1" kern="1200">
                          <a:solidFill>
                            <a:schemeClr val="lt1"/>
                          </a:solidFill>
                          <a:latin typeface="Tahoma"/>
                        </a:defRPr>
                      </a:lvl5pPr>
                      <a:lvl6pPr marL="1947932" algn="l" defTabSz="779173" rtl="0" eaLnBrk="1" latinLnBrk="0" hangingPunct="1">
                        <a:defRPr sz="1534" b="1" kern="1200">
                          <a:solidFill>
                            <a:schemeClr val="lt1"/>
                          </a:solidFill>
                          <a:latin typeface="Tahoma"/>
                        </a:defRPr>
                      </a:lvl6pPr>
                      <a:lvl7pPr marL="2337518" algn="l" defTabSz="779173" rtl="0" eaLnBrk="1" latinLnBrk="0" hangingPunct="1">
                        <a:defRPr sz="1534" b="1" kern="1200">
                          <a:solidFill>
                            <a:schemeClr val="lt1"/>
                          </a:solidFill>
                          <a:latin typeface="Tahoma"/>
                        </a:defRPr>
                      </a:lvl7pPr>
                      <a:lvl8pPr marL="2727104" algn="l" defTabSz="779173" rtl="0" eaLnBrk="1" latinLnBrk="0" hangingPunct="1">
                        <a:defRPr sz="1534" b="1" kern="1200">
                          <a:solidFill>
                            <a:schemeClr val="lt1"/>
                          </a:solidFill>
                          <a:latin typeface="Tahoma"/>
                        </a:defRPr>
                      </a:lvl8pPr>
                      <a:lvl9pPr marL="3116691" algn="l" defTabSz="779173" rtl="0" eaLnBrk="1" latinLnBrk="0" hangingPunct="1">
                        <a:defRPr sz="1534" b="1" kern="1200">
                          <a:solidFill>
                            <a:schemeClr val="lt1"/>
                          </a:solidFill>
                          <a:latin typeface="Tahoma"/>
                        </a:defRPr>
                      </a:lvl9pPr>
                    </a:lstStyle>
                    <a:p>
                      <a:pPr algn="l" rtl="0" fontAlgn="ctr"/>
                      <a:r>
                        <a:rPr lang="en-ZA" sz="110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Evaluation Criteria</a:t>
                      </a:r>
                      <a:endParaRPr lang="en-ZA" sz="1100" b="1"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lvl1pPr marL="0" algn="l" defTabSz="779173" rtl="0" eaLnBrk="1" latinLnBrk="0" hangingPunct="1">
                        <a:defRPr sz="1534" b="1" kern="1200">
                          <a:solidFill>
                            <a:schemeClr val="lt1"/>
                          </a:solidFill>
                          <a:latin typeface="Tahoma"/>
                        </a:defRPr>
                      </a:lvl1pPr>
                      <a:lvl2pPr marL="389586" algn="l" defTabSz="779173" rtl="0" eaLnBrk="1" latinLnBrk="0" hangingPunct="1">
                        <a:defRPr sz="1534" b="1" kern="1200">
                          <a:solidFill>
                            <a:schemeClr val="lt1"/>
                          </a:solidFill>
                          <a:latin typeface="Tahoma"/>
                        </a:defRPr>
                      </a:lvl2pPr>
                      <a:lvl3pPr marL="779173" algn="l" defTabSz="779173" rtl="0" eaLnBrk="1" latinLnBrk="0" hangingPunct="1">
                        <a:defRPr sz="1534" b="1" kern="1200">
                          <a:solidFill>
                            <a:schemeClr val="lt1"/>
                          </a:solidFill>
                          <a:latin typeface="Tahoma"/>
                        </a:defRPr>
                      </a:lvl3pPr>
                      <a:lvl4pPr marL="1168759" algn="l" defTabSz="779173" rtl="0" eaLnBrk="1" latinLnBrk="0" hangingPunct="1">
                        <a:defRPr sz="1534" b="1" kern="1200">
                          <a:solidFill>
                            <a:schemeClr val="lt1"/>
                          </a:solidFill>
                          <a:latin typeface="Tahoma"/>
                        </a:defRPr>
                      </a:lvl4pPr>
                      <a:lvl5pPr marL="1558345" algn="l" defTabSz="779173" rtl="0" eaLnBrk="1" latinLnBrk="0" hangingPunct="1">
                        <a:defRPr sz="1534" b="1" kern="1200">
                          <a:solidFill>
                            <a:schemeClr val="lt1"/>
                          </a:solidFill>
                          <a:latin typeface="Tahoma"/>
                        </a:defRPr>
                      </a:lvl5pPr>
                      <a:lvl6pPr marL="1947932" algn="l" defTabSz="779173" rtl="0" eaLnBrk="1" latinLnBrk="0" hangingPunct="1">
                        <a:defRPr sz="1534" b="1" kern="1200">
                          <a:solidFill>
                            <a:schemeClr val="lt1"/>
                          </a:solidFill>
                          <a:latin typeface="Tahoma"/>
                        </a:defRPr>
                      </a:lvl6pPr>
                      <a:lvl7pPr marL="2337518" algn="l" defTabSz="779173" rtl="0" eaLnBrk="1" latinLnBrk="0" hangingPunct="1">
                        <a:defRPr sz="1534" b="1" kern="1200">
                          <a:solidFill>
                            <a:schemeClr val="lt1"/>
                          </a:solidFill>
                          <a:latin typeface="Tahoma"/>
                        </a:defRPr>
                      </a:lvl7pPr>
                      <a:lvl8pPr marL="2727104" algn="l" defTabSz="779173" rtl="0" eaLnBrk="1" latinLnBrk="0" hangingPunct="1">
                        <a:defRPr sz="1534" b="1" kern="1200">
                          <a:solidFill>
                            <a:schemeClr val="lt1"/>
                          </a:solidFill>
                          <a:latin typeface="Tahoma"/>
                        </a:defRPr>
                      </a:lvl8pPr>
                      <a:lvl9pPr marL="3116691" algn="l" defTabSz="779173" rtl="0" eaLnBrk="1" latinLnBrk="0" hangingPunct="1">
                        <a:defRPr sz="1534" b="1" kern="1200">
                          <a:solidFill>
                            <a:schemeClr val="lt1"/>
                          </a:solidFill>
                          <a:latin typeface="Tahoma"/>
                        </a:defRPr>
                      </a:lvl9pPr>
                    </a:lstStyle>
                    <a:p>
                      <a:pPr algn="ctr" rtl="0" fontAlgn="ctr"/>
                      <a:r>
                        <a:rPr lang="en-ZA" sz="110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 Weightings</a:t>
                      </a:r>
                      <a:endParaRPr lang="en-ZA" sz="1100" b="1"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lvl1pPr marL="0" algn="l" defTabSz="779173" rtl="0" eaLnBrk="1" latinLnBrk="0" hangingPunct="1">
                        <a:defRPr sz="1534" b="1" kern="1200">
                          <a:solidFill>
                            <a:schemeClr val="lt1"/>
                          </a:solidFill>
                          <a:latin typeface="Tahoma"/>
                        </a:defRPr>
                      </a:lvl1pPr>
                      <a:lvl2pPr marL="389586" algn="l" defTabSz="779173" rtl="0" eaLnBrk="1" latinLnBrk="0" hangingPunct="1">
                        <a:defRPr sz="1534" b="1" kern="1200">
                          <a:solidFill>
                            <a:schemeClr val="lt1"/>
                          </a:solidFill>
                          <a:latin typeface="Tahoma"/>
                        </a:defRPr>
                      </a:lvl2pPr>
                      <a:lvl3pPr marL="779173" algn="l" defTabSz="779173" rtl="0" eaLnBrk="1" latinLnBrk="0" hangingPunct="1">
                        <a:defRPr sz="1534" b="1" kern="1200">
                          <a:solidFill>
                            <a:schemeClr val="lt1"/>
                          </a:solidFill>
                          <a:latin typeface="Tahoma"/>
                        </a:defRPr>
                      </a:lvl3pPr>
                      <a:lvl4pPr marL="1168759" algn="l" defTabSz="779173" rtl="0" eaLnBrk="1" latinLnBrk="0" hangingPunct="1">
                        <a:defRPr sz="1534" b="1" kern="1200">
                          <a:solidFill>
                            <a:schemeClr val="lt1"/>
                          </a:solidFill>
                          <a:latin typeface="Tahoma"/>
                        </a:defRPr>
                      </a:lvl4pPr>
                      <a:lvl5pPr marL="1558345" algn="l" defTabSz="779173" rtl="0" eaLnBrk="1" latinLnBrk="0" hangingPunct="1">
                        <a:defRPr sz="1534" b="1" kern="1200">
                          <a:solidFill>
                            <a:schemeClr val="lt1"/>
                          </a:solidFill>
                          <a:latin typeface="Tahoma"/>
                        </a:defRPr>
                      </a:lvl5pPr>
                      <a:lvl6pPr marL="1947932" algn="l" defTabSz="779173" rtl="0" eaLnBrk="1" latinLnBrk="0" hangingPunct="1">
                        <a:defRPr sz="1534" b="1" kern="1200">
                          <a:solidFill>
                            <a:schemeClr val="lt1"/>
                          </a:solidFill>
                          <a:latin typeface="Tahoma"/>
                        </a:defRPr>
                      </a:lvl6pPr>
                      <a:lvl7pPr marL="2337518" algn="l" defTabSz="779173" rtl="0" eaLnBrk="1" latinLnBrk="0" hangingPunct="1">
                        <a:defRPr sz="1534" b="1" kern="1200">
                          <a:solidFill>
                            <a:schemeClr val="lt1"/>
                          </a:solidFill>
                          <a:latin typeface="Tahoma"/>
                        </a:defRPr>
                      </a:lvl7pPr>
                      <a:lvl8pPr marL="2727104" algn="l" defTabSz="779173" rtl="0" eaLnBrk="1" latinLnBrk="0" hangingPunct="1">
                        <a:defRPr sz="1534" b="1" kern="1200">
                          <a:solidFill>
                            <a:schemeClr val="lt1"/>
                          </a:solidFill>
                          <a:latin typeface="Tahoma"/>
                        </a:defRPr>
                      </a:lvl8pPr>
                      <a:lvl9pPr marL="3116691" algn="l" defTabSz="779173" rtl="0" eaLnBrk="1" latinLnBrk="0" hangingPunct="1">
                        <a:defRPr sz="1534" b="1" kern="1200">
                          <a:solidFill>
                            <a:schemeClr val="lt1"/>
                          </a:solidFill>
                          <a:latin typeface="Tahoma"/>
                        </a:defRPr>
                      </a:lvl9pPr>
                    </a:lstStyle>
                    <a:p>
                      <a:pPr algn="ctr" rtl="0" fontAlgn="ctr"/>
                      <a:r>
                        <a:rPr lang="en-ZA" sz="110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Scoring Guide</a:t>
                      </a:r>
                      <a:endParaRPr lang="en-ZA" sz="1100" b="1"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lvl1pPr marL="0" algn="l" defTabSz="779173" rtl="0" eaLnBrk="1" latinLnBrk="0" hangingPunct="1">
                        <a:defRPr sz="1534" b="1" kern="1200">
                          <a:solidFill>
                            <a:schemeClr val="lt1"/>
                          </a:solidFill>
                          <a:latin typeface="Tahoma"/>
                        </a:defRPr>
                      </a:lvl1pPr>
                      <a:lvl2pPr marL="389586" algn="l" defTabSz="779173" rtl="0" eaLnBrk="1" latinLnBrk="0" hangingPunct="1">
                        <a:defRPr sz="1534" b="1" kern="1200">
                          <a:solidFill>
                            <a:schemeClr val="lt1"/>
                          </a:solidFill>
                          <a:latin typeface="Tahoma"/>
                        </a:defRPr>
                      </a:lvl2pPr>
                      <a:lvl3pPr marL="779173" algn="l" defTabSz="779173" rtl="0" eaLnBrk="1" latinLnBrk="0" hangingPunct="1">
                        <a:defRPr sz="1534" b="1" kern="1200">
                          <a:solidFill>
                            <a:schemeClr val="lt1"/>
                          </a:solidFill>
                          <a:latin typeface="Tahoma"/>
                        </a:defRPr>
                      </a:lvl3pPr>
                      <a:lvl4pPr marL="1168759" algn="l" defTabSz="779173" rtl="0" eaLnBrk="1" latinLnBrk="0" hangingPunct="1">
                        <a:defRPr sz="1534" b="1" kern="1200">
                          <a:solidFill>
                            <a:schemeClr val="lt1"/>
                          </a:solidFill>
                          <a:latin typeface="Tahoma"/>
                        </a:defRPr>
                      </a:lvl4pPr>
                      <a:lvl5pPr marL="1558345" algn="l" defTabSz="779173" rtl="0" eaLnBrk="1" latinLnBrk="0" hangingPunct="1">
                        <a:defRPr sz="1534" b="1" kern="1200">
                          <a:solidFill>
                            <a:schemeClr val="lt1"/>
                          </a:solidFill>
                          <a:latin typeface="Tahoma"/>
                        </a:defRPr>
                      </a:lvl5pPr>
                      <a:lvl6pPr marL="1947932" algn="l" defTabSz="779173" rtl="0" eaLnBrk="1" latinLnBrk="0" hangingPunct="1">
                        <a:defRPr sz="1534" b="1" kern="1200">
                          <a:solidFill>
                            <a:schemeClr val="lt1"/>
                          </a:solidFill>
                          <a:latin typeface="Tahoma"/>
                        </a:defRPr>
                      </a:lvl6pPr>
                      <a:lvl7pPr marL="2337518" algn="l" defTabSz="779173" rtl="0" eaLnBrk="1" latinLnBrk="0" hangingPunct="1">
                        <a:defRPr sz="1534" b="1" kern="1200">
                          <a:solidFill>
                            <a:schemeClr val="lt1"/>
                          </a:solidFill>
                          <a:latin typeface="Tahoma"/>
                        </a:defRPr>
                      </a:lvl7pPr>
                      <a:lvl8pPr marL="2727104" algn="l" defTabSz="779173" rtl="0" eaLnBrk="1" latinLnBrk="0" hangingPunct="1">
                        <a:defRPr sz="1534" b="1" kern="1200">
                          <a:solidFill>
                            <a:schemeClr val="lt1"/>
                          </a:solidFill>
                          <a:latin typeface="Tahoma"/>
                        </a:defRPr>
                      </a:lvl8pPr>
                      <a:lvl9pPr marL="3116691" algn="l" defTabSz="779173" rtl="0" eaLnBrk="1" latinLnBrk="0" hangingPunct="1">
                        <a:defRPr sz="1534" b="1" kern="1200">
                          <a:solidFill>
                            <a:schemeClr val="lt1"/>
                          </a:solidFill>
                          <a:latin typeface="Tahoma"/>
                        </a:defRPr>
                      </a:lvl9pPr>
                    </a:lstStyle>
                    <a:p>
                      <a:pPr algn="ctr" rtl="0" fontAlgn="ctr"/>
                      <a:r>
                        <a:rPr lang="en-ZA" sz="110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Scoring Method</a:t>
                      </a:r>
                      <a:endParaRPr lang="en-ZA" sz="1100" b="1"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lvl1pPr marL="0" algn="l" defTabSz="779173" rtl="0" eaLnBrk="1" latinLnBrk="0" hangingPunct="1">
                        <a:defRPr sz="1534" b="1" kern="1200">
                          <a:solidFill>
                            <a:schemeClr val="lt1"/>
                          </a:solidFill>
                          <a:latin typeface="Tahoma"/>
                        </a:defRPr>
                      </a:lvl1pPr>
                      <a:lvl2pPr marL="389586" algn="l" defTabSz="779173" rtl="0" eaLnBrk="1" latinLnBrk="0" hangingPunct="1">
                        <a:defRPr sz="1534" b="1" kern="1200">
                          <a:solidFill>
                            <a:schemeClr val="lt1"/>
                          </a:solidFill>
                          <a:latin typeface="Tahoma"/>
                        </a:defRPr>
                      </a:lvl2pPr>
                      <a:lvl3pPr marL="779173" algn="l" defTabSz="779173" rtl="0" eaLnBrk="1" latinLnBrk="0" hangingPunct="1">
                        <a:defRPr sz="1534" b="1" kern="1200">
                          <a:solidFill>
                            <a:schemeClr val="lt1"/>
                          </a:solidFill>
                          <a:latin typeface="Tahoma"/>
                        </a:defRPr>
                      </a:lvl3pPr>
                      <a:lvl4pPr marL="1168759" algn="l" defTabSz="779173" rtl="0" eaLnBrk="1" latinLnBrk="0" hangingPunct="1">
                        <a:defRPr sz="1534" b="1" kern="1200">
                          <a:solidFill>
                            <a:schemeClr val="lt1"/>
                          </a:solidFill>
                          <a:latin typeface="Tahoma"/>
                        </a:defRPr>
                      </a:lvl4pPr>
                      <a:lvl5pPr marL="1558345" algn="l" defTabSz="779173" rtl="0" eaLnBrk="1" latinLnBrk="0" hangingPunct="1">
                        <a:defRPr sz="1534" b="1" kern="1200">
                          <a:solidFill>
                            <a:schemeClr val="lt1"/>
                          </a:solidFill>
                          <a:latin typeface="Tahoma"/>
                        </a:defRPr>
                      </a:lvl5pPr>
                      <a:lvl6pPr marL="1947932" algn="l" defTabSz="779173" rtl="0" eaLnBrk="1" latinLnBrk="0" hangingPunct="1">
                        <a:defRPr sz="1534" b="1" kern="1200">
                          <a:solidFill>
                            <a:schemeClr val="lt1"/>
                          </a:solidFill>
                          <a:latin typeface="Tahoma"/>
                        </a:defRPr>
                      </a:lvl6pPr>
                      <a:lvl7pPr marL="2337518" algn="l" defTabSz="779173" rtl="0" eaLnBrk="1" latinLnBrk="0" hangingPunct="1">
                        <a:defRPr sz="1534" b="1" kern="1200">
                          <a:solidFill>
                            <a:schemeClr val="lt1"/>
                          </a:solidFill>
                          <a:latin typeface="Tahoma"/>
                        </a:defRPr>
                      </a:lvl7pPr>
                      <a:lvl8pPr marL="2727104" algn="l" defTabSz="779173" rtl="0" eaLnBrk="1" latinLnBrk="0" hangingPunct="1">
                        <a:defRPr sz="1534" b="1" kern="1200">
                          <a:solidFill>
                            <a:schemeClr val="lt1"/>
                          </a:solidFill>
                          <a:latin typeface="Tahoma"/>
                        </a:defRPr>
                      </a:lvl8pPr>
                      <a:lvl9pPr marL="3116691" algn="l" defTabSz="779173" rtl="0" eaLnBrk="1" latinLnBrk="0" hangingPunct="1">
                        <a:defRPr sz="1534" b="1" kern="1200">
                          <a:solidFill>
                            <a:schemeClr val="lt1"/>
                          </a:solidFill>
                          <a:latin typeface="Tahoma"/>
                        </a:defRPr>
                      </a:lvl9pPr>
                    </a:lstStyle>
                    <a:p>
                      <a:pPr algn="ctr" rtl="0" fontAlgn="ctr"/>
                      <a:r>
                        <a:rPr lang="en-ZA" sz="110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Scoring Points</a:t>
                      </a:r>
                      <a:endParaRPr lang="en-ZA" sz="1100" b="1"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lvl1pPr marL="0" algn="l" defTabSz="779173" rtl="0" eaLnBrk="1" latinLnBrk="0" hangingPunct="1">
                        <a:defRPr sz="1534" b="1" kern="1200">
                          <a:solidFill>
                            <a:schemeClr val="lt1"/>
                          </a:solidFill>
                          <a:latin typeface="Tahoma"/>
                        </a:defRPr>
                      </a:lvl1pPr>
                      <a:lvl2pPr marL="389586" algn="l" defTabSz="779173" rtl="0" eaLnBrk="1" latinLnBrk="0" hangingPunct="1">
                        <a:defRPr sz="1534" b="1" kern="1200">
                          <a:solidFill>
                            <a:schemeClr val="lt1"/>
                          </a:solidFill>
                          <a:latin typeface="Tahoma"/>
                        </a:defRPr>
                      </a:lvl2pPr>
                      <a:lvl3pPr marL="779173" algn="l" defTabSz="779173" rtl="0" eaLnBrk="1" latinLnBrk="0" hangingPunct="1">
                        <a:defRPr sz="1534" b="1" kern="1200">
                          <a:solidFill>
                            <a:schemeClr val="lt1"/>
                          </a:solidFill>
                          <a:latin typeface="Tahoma"/>
                        </a:defRPr>
                      </a:lvl3pPr>
                      <a:lvl4pPr marL="1168759" algn="l" defTabSz="779173" rtl="0" eaLnBrk="1" latinLnBrk="0" hangingPunct="1">
                        <a:defRPr sz="1534" b="1" kern="1200">
                          <a:solidFill>
                            <a:schemeClr val="lt1"/>
                          </a:solidFill>
                          <a:latin typeface="Tahoma"/>
                        </a:defRPr>
                      </a:lvl4pPr>
                      <a:lvl5pPr marL="1558345" algn="l" defTabSz="779173" rtl="0" eaLnBrk="1" latinLnBrk="0" hangingPunct="1">
                        <a:defRPr sz="1534" b="1" kern="1200">
                          <a:solidFill>
                            <a:schemeClr val="lt1"/>
                          </a:solidFill>
                          <a:latin typeface="Tahoma"/>
                        </a:defRPr>
                      </a:lvl5pPr>
                      <a:lvl6pPr marL="1947932" algn="l" defTabSz="779173" rtl="0" eaLnBrk="1" latinLnBrk="0" hangingPunct="1">
                        <a:defRPr sz="1534" b="1" kern="1200">
                          <a:solidFill>
                            <a:schemeClr val="lt1"/>
                          </a:solidFill>
                          <a:latin typeface="Tahoma"/>
                        </a:defRPr>
                      </a:lvl6pPr>
                      <a:lvl7pPr marL="2337518" algn="l" defTabSz="779173" rtl="0" eaLnBrk="1" latinLnBrk="0" hangingPunct="1">
                        <a:defRPr sz="1534" b="1" kern="1200">
                          <a:solidFill>
                            <a:schemeClr val="lt1"/>
                          </a:solidFill>
                          <a:latin typeface="Tahoma"/>
                        </a:defRPr>
                      </a:lvl7pPr>
                      <a:lvl8pPr marL="2727104" algn="l" defTabSz="779173" rtl="0" eaLnBrk="1" latinLnBrk="0" hangingPunct="1">
                        <a:defRPr sz="1534" b="1" kern="1200">
                          <a:solidFill>
                            <a:schemeClr val="lt1"/>
                          </a:solidFill>
                          <a:latin typeface="Tahoma"/>
                        </a:defRPr>
                      </a:lvl8pPr>
                      <a:lvl9pPr marL="3116691" algn="l" defTabSz="779173" rtl="0" eaLnBrk="1" latinLnBrk="0" hangingPunct="1">
                        <a:defRPr sz="1534" b="1" kern="1200">
                          <a:solidFill>
                            <a:schemeClr val="lt1"/>
                          </a:solidFill>
                          <a:latin typeface="Tahoma"/>
                        </a:defRPr>
                      </a:lvl9pPr>
                    </a:lstStyle>
                    <a:p>
                      <a:pPr algn="ctr" rtl="0" fontAlgn="ctr"/>
                      <a:r>
                        <a:rPr lang="en-ZA" sz="110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Reference</a:t>
                      </a:r>
                      <a:endParaRPr lang="en-ZA" sz="1100" b="1"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extLst>
                  <a:ext uri="{0D108BD9-81ED-4DB2-BD59-A6C34878D82A}">
                    <a16:rowId xmlns:a16="http://schemas.microsoft.com/office/drawing/2014/main" val="2104636764"/>
                  </a:ext>
                </a:extLst>
              </a:tr>
              <a:tr h="1085073">
                <a:tc>
                  <a:txBody>
                    <a:bodyPr/>
                    <a:lstStyle>
                      <a:lvl1pPr marL="0" algn="l" defTabSz="779173" rtl="0" eaLnBrk="1" latinLnBrk="0" hangingPunct="1">
                        <a:defRPr sz="1534" b="1" kern="1200">
                          <a:solidFill>
                            <a:schemeClr val="lt1"/>
                          </a:solidFill>
                          <a:latin typeface="Tahoma"/>
                        </a:defRPr>
                      </a:lvl1pPr>
                      <a:lvl2pPr marL="389586" algn="l" defTabSz="779173" rtl="0" eaLnBrk="1" latinLnBrk="0" hangingPunct="1">
                        <a:defRPr sz="1534" b="1" kern="1200">
                          <a:solidFill>
                            <a:schemeClr val="lt1"/>
                          </a:solidFill>
                          <a:latin typeface="Tahoma"/>
                        </a:defRPr>
                      </a:lvl2pPr>
                      <a:lvl3pPr marL="779173" algn="l" defTabSz="779173" rtl="0" eaLnBrk="1" latinLnBrk="0" hangingPunct="1">
                        <a:defRPr sz="1534" b="1" kern="1200">
                          <a:solidFill>
                            <a:schemeClr val="lt1"/>
                          </a:solidFill>
                          <a:latin typeface="Tahoma"/>
                        </a:defRPr>
                      </a:lvl3pPr>
                      <a:lvl4pPr marL="1168759" algn="l" defTabSz="779173" rtl="0" eaLnBrk="1" latinLnBrk="0" hangingPunct="1">
                        <a:defRPr sz="1534" b="1" kern="1200">
                          <a:solidFill>
                            <a:schemeClr val="lt1"/>
                          </a:solidFill>
                          <a:latin typeface="Tahoma"/>
                        </a:defRPr>
                      </a:lvl4pPr>
                      <a:lvl5pPr marL="1558345" algn="l" defTabSz="779173" rtl="0" eaLnBrk="1" latinLnBrk="0" hangingPunct="1">
                        <a:defRPr sz="1534" b="1" kern="1200">
                          <a:solidFill>
                            <a:schemeClr val="lt1"/>
                          </a:solidFill>
                          <a:latin typeface="Tahoma"/>
                        </a:defRPr>
                      </a:lvl5pPr>
                      <a:lvl6pPr marL="1947932" algn="l" defTabSz="779173" rtl="0" eaLnBrk="1" latinLnBrk="0" hangingPunct="1">
                        <a:defRPr sz="1534" b="1" kern="1200">
                          <a:solidFill>
                            <a:schemeClr val="lt1"/>
                          </a:solidFill>
                          <a:latin typeface="Tahoma"/>
                        </a:defRPr>
                      </a:lvl6pPr>
                      <a:lvl7pPr marL="2337518" algn="l" defTabSz="779173" rtl="0" eaLnBrk="1" latinLnBrk="0" hangingPunct="1">
                        <a:defRPr sz="1534" b="1" kern="1200">
                          <a:solidFill>
                            <a:schemeClr val="lt1"/>
                          </a:solidFill>
                          <a:latin typeface="Tahoma"/>
                        </a:defRPr>
                      </a:lvl7pPr>
                      <a:lvl8pPr marL="2727104" algn="l" defTabSz="779173" rtl="0" eaLnBrk="1" latinLnBrk="0" hangingPunct="1">
                        <a:defRPr sz="1534" b="1" kern="1200">
                          <a:solidFill>
                            <a:schemeClr val="lt1"/>
                          </a:solidFill>
                          <a:latin typeface="Tahoma"/>
                        </a:defRPr>
                      </a:lvl8pPr>
                      <a:lvl9pPr marL="3116691" algn="l" defTabSz="779173" rtl="0" eaLnBrk="1" latinLnBrk="0" hangingPunct="1">
                        <a:defRPr sz="1534" b="1" kern="1200">
                          <a:solidFill>
                            <a:schemeClr val="lt1"/>
                          </a:solidFill>
                          <a:latin typeface="Tahoma"/>
                        </a:defRPr>
                      </a:lvl9p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100" b="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Sub- Category 1- CAPABILTY TO PROVIDE THE FULL SCOPE OF SERVICES FOR EXECUTIVE SEARCH WITH TALENT MAPPING RELATED SERVICES</a:t>
                      </a:r>
                      <a:endParaRPr lang="en-US" sz="11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algn="ctr" rtl="0" fontAlgn="ctr"/>
                      <a:r>
                        <a:rPr lang="en-ZA" sz="11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62%</a:t>
                      </a:r>
                      <a:endParaRPr lang="en-ZA" sz="11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algn="ctr" fontAlgn="t"/>
                      <a:br>
                        <a:rPr lang="en-ZA" sz="11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br>
                      <a:r>
                        <a:rPr lang="en-ZA" sz="11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Refer to Annexure B: Technical Questionnaire</a:t>
                      </a:r>
                      <a:endParaRPr lang="en-ZA" sz="11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marL="0" marR="0" lvl="0" indent="0" algn="ctr" defTabSz="914400" rtl="0" eaLnBrk="1" fontAlgn="t" latinLnBrk="0" hangingPunct="1">
                        <a:lnSpc>
                          <a:spcPct val="100000"/>
                        </a:lnSpc>
                        <a:spcBef>
                          <a:spcPts val="0"/>
                        </a:spcBef>
                        <a:spcAft>
                          <a:spcPts val="0"/>
                        </a:spcAft>
                        <a:buClrTx/>
                        <a:buSzTx/>
                        <a:buFontTx/>
                        <a:buNone/>
                        <a:tabLst/>
                        <a:defRPr/>
                      </a:pPr>
                      <a:r>
                        <a:rPr lang="en-ZA" sz="11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Refer to Annexure B: Technical Questionnaire</a:t>
                      </a:r>
                      <a:endParaRPr lang="en-ZA" sz="11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marL="0" algn="ctr" defTabSz="914400" rtl="0" eaLnBrk="1" fontAlgn="b" latinLnBrk="0" hangingPunct="1"/>
                      <a:r>
                        <a:rPr lang="en-US" sz="1100" u="none" strike="noStrike"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rPr>
                        <a:t>62</a:t>
                      </a:r>
                      <a:endParaRPr lang="en-ZA" sz="1100" u="none" strike="noStrike"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algn="ctr" rtl="0" fontAlgn="ctr"/>
                      <a:r>
                        <a:rPr lang="en-ZA" sz="11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Refer to Annexure B</a:t>
                      </a:r>
                      <a:endParaRPr lang="en-US" sz="11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77419443"/>
                  </a:ext>
                </a:extLst>
              </a:tr>
              <a:tr h="1053548">
                <a:tc>
                  <a:txBody>
                    <a:bodyPr/>
                    <a:lstStyle>
                      <a:lvl1pPr marL="0" algn="l" defTabSz="779173" rtl="0" eaLnBrk="1" latinLnBrk="0" hangingPunct="1">
                        <a:defRPr sz="1534" b="1" kern="1200">
                          <a:solidFill>
                            <a:schemeClr val="lt1"/>
                          </a:solidFill>
                          <a:latin typeface="Tahoma"/>
                        </a:defRPr>
                      </a:lvl1pPr>
                      <a:lvl2pPr marL="389586" algn="l" defTabSz="779173" rtl="0" eaLnBrk="1" latinLnBrk="0" hangingPunct="1">
                        <a:defRPr sz="1534" b="1" kern="1200">
                          <a:solidFill>
                            <a:schemeClr val="lt1"/>
                          </a:solidFill>
                          <a:latin typeface="Tahoma"/>
                        </a:defRPr>
                      </a:lvl2pPr>
                      <a:lvl3pPr marL="779173" algn="l" defTabSz="779173" rtl="0" eaLnBrk="1" latinLnBrk="0" hangingPunct="1">
                        <a:defRPr sz="1534" b="1" kern="1200">
                          <a:solidFill>
                            <a:schemeClr val="lt1"/>
                          </a:solidFill>
                          <a:latin typeface="Tahoma"/>
                        </a:defRPr>
                      </a:lvl3pPr>
                      <a:lvl4pPr marL="1168759" algn="l" defTabSz="779173" rtl="0" eaLnBrk="1" latinLnBrk="0" hangingPunct="1">
                        <a:defRPr sz="1534" b="1" kern="1200">
                          <a:solidFill>
                            <a:schemeClr val="lt1"/>
                          </a:solidFill>
                          <a:latin typeface="Tahoma"/>
                        </a:defRPr>
                      </a:lvl4pPr>
                      <a:lvl5pPr marL="1558345" algn="l" defTabSz="779173" rtl="0" eaLnBrk="1" latinLnBrk="0" hangingPunct="1">
                        <a:defRPr sz="1534" b="1" kern="1200">
                          <a:solidFill>
                            <a:schemeClr val="lt1"/>
                          </a:solidFill>
                          <a:latin typeface="Tahoma"/>
                        </a:defRPr>
                      </a:lvl5pPr>
                      <a:lvl6pPr marL="1947932" algn="l" defTabSz="779173" rtl="0" eaLnBrk="1" latinLnBrk="0" hangingPunct="1">
                        <a:defRPr sz="1534" b="1" kern="1200">
                          <a:solidFill>
                            <a:schemeClr val="lt1"/>
                          </a:solidFill>
                          <a:latin typeface="Tahoma"/>
                        </a:defRPr>
                      </a:lvl6pPr>
                      <a:lvl7pPr marL="2337518" algn="l" defTabSz="779173" rtl="0" eaLnBrk="1" latinLnBrk="0" hangingPunct="1">
                        <a:defRPr sz="1534" b="1" kern="1200">
                          <a:solidFill>
                            <a:schemeClr val="lt1"/>
                          </a:solidFill>
                          <a:latin typeface="Tahoma"/>
                        </a:defRPr>
                      </a:lvl7pPr>
                      <a:lvl8pPr marL="2727104" algn="l" defTabSz="779173" rtl="0" eaLnBrk="1" latinLnBrk="0" hangingPunct="1">
                        <a:defRPr sz="1534" b="1" kern="1200">
                          <a:solidFill>
                            <a:schemeClr val="lt1"/>
                          </a:solidFill>
                          <a:latin typeface="Tahoma"/>
                        </a:defRPr>
                      </a:lvl8pPr>
                      <a:lvl9pPr marL="3116691" algn="l" defTabSz="779173" rtl="0" eaLnBrk="1" latinLnBrk="0" hangingPunct="1">
                        <a:defRPr sz="1534" b="1" kern="1200">
                          <a:solidFill>
                            <a:schemeClr val="lt1"/>
                          </a:solidFill>
                          <a:latin typeface="Tahoma"/>
                        </a:defRPr>
                      </a:lvl9pPr>
                    </a:lstStyle>
                    <a:p>
                      <a:pPr algn="l" rtl="0" fontAlgn="ctr"/>
                      <a:r>
                        <a:rPr lang="en-US" sz="1100" b="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Sub- Category 2- CAPACITY TO PROVIDE THE FULL SCOPE OF SERVICES FOR EXECUTIVE SEARCH WITH TALENT MAPPING RELATED SERVICES</a:t>
                      </a:r>
                      <a:endParaRPr lang="en-ZA" sz="11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algn="ctr" rtl="0" fontAlgn="ctr"/>
                      <a:r>
                        <a:rPr lang="en-ZA" sz="11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28%</a:t>
                      </a:r>
                      <a:endParaRPr lang="en-ZA" sz="11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algn="ctr" fontAlgn="t"/>
                      <a:br>
                        <a:rPr lang="en-ZA" sz="11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br>
                      <a:r>
                        <a:rPr lang="en-ZA" sz="11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Refer to Annexure B: Technical Questionnaire</a:t>
                      </a:r>
                      <a:endParaRPr lang="en-ZA" sz="11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marL="0" marR="0" lvl="0" indent="0" algn="ctr" defTabSz="914400" rtl="0" eaLnBrk="1" fontAlgn="t" latinLnBrk="0" hangingPunct="1">
                        <a:lnSpc>
                          <a:spcPct val="100000"/>
                        </a:lnSpc>
                        <a:spcBef>
                          <a:spcPts val="0"/>
                        </a:spcBef>
                        <a:spcAft>
                          <a:spcPts val="0"/>
                        </a:spcAft>
                        <a:buClrTx/>
                        <a:buSzTx/>
                        <a:buFontTx/>
                        <a:buNone/>
                        <a:tabLst/>
                        <a:defRPr/>
                      </a:pPr>
                      <a:r>
                        <a:rPr lang="en-ZA" sz="11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Refer to Annexure B: Technical Questionnaire</a:t>
                      </a:r>
                      <a:endParaRPr lang="en-ZA" sz="11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marL="0" algn="ctr" defTabSz="914400" rtl="0" eaLnBrk="1" fontAlgn="b" latinLnBrk="0" hangingPunct="1"/>
                      <a:r>
                        <a:rPr lang="en-US" sz="1100" u="none" strike="noStrike"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rPr>
                        <a:t>28</a:t>
                      </a:r>
                      <a:endParaRPr lang="en-ZA" sz="1100" u="none" strike="noStrike"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marL="0" marR="0" lvl="0" indent="0" algn="ctr" defTabSz="779173" rtl="0" eaLnBrk="1" fontAlgn="ctr" latinLnBrk="0" hangingPunct="1">
                        <a:lnSpc>
                          <a:spcPct val="100000"/>
                        </a:lnSpc>
                        <a:spcBef>
                          <a:spcPts val="0"/>
                        </a:spcBef>
                        <a:spcAft>
                          <a:spcPts val="0"/>
                        </a:spcAft>
                        <a:buClrTx/>
                        <a:buSzTx/>
                        <a:buFontTx/>
                        <a:buNone/>
                        <a:tabLst/>
                        <a:defRPr/>
                      </a:pPr>
                      <a:r>
                        <a:rPr kumimoji="0" lang="en-ZA" sz="1100" b="0" i="0" u="none" strike="noStrike" kern="1200" cap="none" spc="0" normalizeH="0" baseline="0" noProof="0" dirty="0">
                          <a:ln>
                            <a:noFill/>
                          </a:ln>
                          <a:solidFill>
                            <a:srgbClr val="12100C"/>
                          </a:solidFill>
                          <a:effectLst/>
                          <a:uLnTx/>
                          <a:uFillTx/>
                          <a:latin typeface="Tahoma" panose="020B0604030504040204" pitchFamily="34" charset="0"/>
                          <a:ea typeface="Tahoma" panose="020B0604030504040204" pitchFamily="34" charset="0"/>
                          <a:cs typeface="Tahoma" panose="020B0604030504040204" pitchFamily="34" charset="0"/>
                        </a:rPr>
                        <a:t>Refer to Annexure B</a:t>
                      </a:r>
                      <a:endParaRPr kumimoji="0" lang="en-US" sz="1100" b="0" i="0" u="none" strike="noStrike" kern="1200" cap="none" spc="0" normalizeH="0" baseline="0" noProof="0" dirty="0">
                        <a:ln>
                          <a:noFill/>
                        </a:ln>
                        <a:solidFill>
                          <a:srgbClr val="12100C"/>
                        </a:solidFill>
                        <a:effectLst/>
                        <a:uLnTx/>
                        <a:uFillTx/>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94232260"/>
                  </a:ext>
                </a:extLst>
              </a:tr>
              <a:tr h="864704">
                <a:tc>
                  <a:txBody>
                    <a:bodyPr/>
                    <a:lstStyle>
                      <a:lvl1pPr marL="0" algn="l" defTabSz="779173" rtl="0" eaLnBrk="1" latinLnBrk="0" hangingPunct="1">
                        <a:defRPr sz="1534" b="1" kern="1200">
                          <a:solidFill>
                            <a:schemeClr val="lt1"/>
                          </a:solidFill>
                          <a:latin typeface="Tahoma"/>
                        </a:defRPr>
                      </a:lvl1pPr>
                      <a:lvl2pPr marL="389586" algn="l" defTabSz="779173" rtl="0" eaLnBrk="1" latinLnBrk="0" hangingPunct="1">
                        <a:defRPr sz="1534" b="1" kern="1200">
                          <a:solidFill>
                            <a:schemeClr val="lt1"/>
                          </a:solidFill>
                          <a:latin typeface="Tahoma"/>
                        </a:defRPr>
                      </a:lvl2pPr>
                      <a:lvl3pPr marL="779173" algn="l" defTabSz="779173" rtl="0" eaLnBrk="1" latinLnBrk="0" hangingPunct="1">
                        <a:defRPr sz="1534" b="1" kern="1200">
                          <a:solidFill>
                            <a:schemeClr val="lt1"/>
                          </a:solidFill>
                          <a:latin typeface="Tahoma"/>
                        </a:defRPr>
                      </a:lvl3pPr>
                      <a:lvl4pPr marL="1168759" algn="l" defTabSz="779173" rtl="0" eaLnBrk="1" latinLnBrk="0" hangingPunct="1">
                        <a:defRPr sz="1534" b="1" kern="1200">
                          <a:solidFill>
                            <a:schemeClr val="lt1"/>
                          </a:solidFill>
                          <a:latin typeface="Tahoma"/>
                        </a:defRPr>
                      </a:lvl4pPr>
                      <a:lvl5pPr marL="1558345" algn="l" defTabSz="779173" rtl="0" eaLnBrk="1" latinLnBrk="0" hangingPunct="1">
                        <a:defRPr sz="1534" b="1" kern="1200">
                          <a:solidFill>
                            <a:schemeClr val="lt1"/>
                          </a:solidFill>
                          <a:latin typeface="Tahoma"/>
                        </a:defRPr>
                      </a:lvl5pPr>
                      <a:lvl6pPr marL="1947932" algn="l" defTabSz="779173" rtl="0" eaLnBrk="1" latinLnBrk="0" hangingPunct="1">
                        <a:defRPr sz="1534" b="1" kern="1200">
                          <a:solidFill>
                            <a:schemeClr val="lt1"/>
                          </a:solidFill>
                          <a:latin typeface="Tahoma"/>
                        </a:defRPr>
                      </a:lvl6pPr>
                      <a:lvl7pPr marL="2337518" algn="l" defTabSz="779173" rtl="0" eaLnBrk="1" latinLnBrk="0" hangingPunct="1">
                        <a:defRPr sz="1534" b="1" kern="1200">
                          <a:solidFill>
                            <a:schemeClr val="lt1"/>
                          </a:solidFill>
                          <a:latin typeface="Tahoma"/>
                        </a:defRPr>
                      </a:lvl7pPr>
                      <a:lvl8pPr marL="2727104" algn="l" defTabSz="779173" rtl="0" eaLnBrk="1" latinLnBrk="0" hangingPunct="1">
                        <a:defRPr sz="1534" b="1" kern="1200">
                          <a:solidFill>
                            <a:schemeClr val="lt1"/>
                          </a:solidFill>
                          <a:latin typeface="Tahoma"/>
                        </a:defRPr>
                      </a:lvl8pPr>
                      <a:lvl9pPr marL="3116691" algn="l" defTabSz="779173" rtl="0" eaLnBrk="1" latinLnBrk="0" hangingPunct="1">
                        <a:defRPr sz="1534" b="1" kern="1200">
                          <a:solidFill>
                            <a:schemeClr val="lt1"/>
                          </a:solidFill>
                          <a:latin typeface="Tahoma"/>
                        </a:defRPr>
                      </a:lvl9pPr>
                    </a:lstStyle>
                    <a:p>
                      <a:pPr algn="l" rtl="0" fontAlgn="ctr"/>
                      <a:r>
                        <a:rPr lang="en-US" sz="11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Sub- Category 3- COMPANY EXPERIENCE  &amp; TRACK RECORD AND VALUE ADDED SERVICES TO PROVIDE THE FULL SCOPE OF SERVICES FOR EXECUTIVE SEARCH WITH TALENT MAPPING RELATED SERVICES</a:t>
                      </a:r>
                      <a:endParaRPr lang="en-ZA" sz="11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algn="ctr" rtl="0" fontAlgn="ctr"/>
                      <a:r>
                        <a:rPr lang="en-ZA" sz="11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10%</a:t>
                      </a:r>
                      <a:endParaRPr lang="en-ZA" sz="11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algn="ctr" fontAlgn="t"/>
                      <a:br>
                        <a:rPr lang="en-ZA" sz="11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br>
                      <a:r>
                        <a:rPr lang="en-ZA" sz="11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Refer to Annexure B: Technical Questionnaire</a:t>
                      </a:r>
                      <a:endParaRPr lang="en-ZA" sz="11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marL="0" marR="0" lvl="0" indent="0" algn="ctr" defTabSz="914400" rtl="0" eaLnBrk="1" fontAlgn="t" latinLnBrk="0" hangingPunct="1">
                        <a:lnSpc>
                          <a:spcPct val="100000"/>
                        </a:lnSpc>
                        <a:spcBef>
                          <a:spcPts val="0"/>
                        </a:spcBef>
                        <a:spcAft>
                          <a:spcPts val="0"/>
                        </a:spcAft>
                        <a:buClrTx/>
                        <a:buSzTx/>
                        <a:buFontTx/>
                        <a:buNone/>
                        <a:tabLst/>
                        <a:defRPr/>
                      </a:pPr>
                      <a:r>
                        <a:rPr lang="en-ZA" sz="11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Refer to Annexure B: Technical Questionnaire</a:t>
                      </a:r>
                      <a:endParaRPr lang="en-ZA" sz="11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marL="0" algn="ctr" defTabSz="914400" rtl="0" eaLnBrk="1" fontAlgn="b" latinLnBrk="0" hangingPunct="1"/>
                      <a:r>
                        <a:rPr lang="en-US" sz="1100" u="none" strike="noStrike"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rPr>
                        <a:t>10</a:t>
                      </a:r>
                      <a:endParaRPr lang="en-ZA" sz="1100" u="none" strike="noStrike"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marL="0" marR="0" lvl="0" indent="0" algn="ctr" defTabSz="779173" rtl="0" eaLnBrk="1" fontAlgn="ctr" latinLnBrk="0" hangingPunct="1">
                        <a:lnSpc>
                          <a:spcPct val="100000"/>
                        </a:lnSpc>
                        <a:spcBef>
                          <a:spcPts val="0"/>
                        </a:spcBef>
                        <a:spcAft>
                          <a:spcPts val="0"/>
                        </a:spcAft>
                        <a:buClrTx/>
                        <a:buSzTx/>
                        <a:buFontTx/>
                        <a:buNone/>
                        <a:tabLst/>
                        <a:defRPr/>
                      </a:pPr>
                      <a:r>
                        <a:rPr kumimoji="0" lang="en-ZA" sz="1100" b="0" i="0" u="none" strike="noStrike" kern="1200" cap="none" spc="0" normalizeH="0" baseline="0" noProof="0" dirty="0">
                          <a:ln>
                            <a:noFill/>
                          </a:ln>
                          <a:solidFill>
                            <a:srgbClr val="12100C"/>
                          </a:solidFill>
                          <a:effectLst/>
                          <a:uLnTx/>
                          <a:uFillTx/>
                          <a:latin typeface="Tahoma" panose="020B0604030504040204" pitchFamily="34" charset="0"/>
                          <a:ea typeface="Tahoma" panose="020B0604030504040204" pitchFamily="34" charset="0"/>
                          <a:cs typeface="Tahoma" panose="020B0604030504040204" pitchFamily="34" charset="0"/>
                        </a:rPr>
                        <a:t>Refer to Annexure B</a:t>
                      </a:r>
                      <a:endParaRPr kumimoji="0" lang="en-US" sz="1100" b="0" i="0" u="none" strike="noStrike" kern="1200" cap="none" spc="0" normalizeH="0" baseline="0" noProof="0" dirty="0">
                        <a:ln>
                          <a:noFill/>
                        </a:ln>
                        <a:solidFill>
                          <a:srgbClr val="12100C"/>
                        </a:solidFill>
                        <a:effectLst/>
                        <a:uLnTx/>
                        <a:uFillTx/>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69853460"/>
                  </a:ext>
                </a:extLst>
              </a:tr>
              <a:tr h="549061">
                <a:tc>
                  <a:txBody>
                    <a:bodyPr/>
                    <a:lstStyle>
                      <a:lvl1pPr marL="0" algn="l" defTabSz="779173" rtl="0" eaLnBrk="1" latinLnBrk="0" hangingPunct="1">
                        <a:defRPr sz="1534" b="1" kern="1200">
                          <a:solidFill>
                            <a:schemeClr val="lt1"/>
                          </a:solidFill>
                          <a:latin typeface="Tahoma"/>
                        </a:defRPr>
                      </a:lvl1pPr>
                      <a:lvl2pPr marL="389586" algn="l" defTabSz="779173" rtl="0" eaLnBrk="1" latinLnBrk="0" hangingPunct="1">
                        <a:defRPr sz="1534" b="1" kern="1200">
                          <a:solidFill>
                            <a:schemeClr val="lt1"/>
                          </a:solidFill>
                          <a:latin typeface="Tahoma"/>
                        </a:defRPr>
                      </a:lvl2pPr>
                      <a:lvl3pPr marL="779173" algn="l" defTabSz="779173" rtl="0" eaLnBrk="1" latinLnBrk="0" hangingPunct="1">
                        <a:defRPr sz="1534" b="1" kern="1200">
                          <a:solidFill>
                            <a:schemeClr val="lt1"/>
                          </a:solidFill>
                          <a:latin typeface="Tahoma"/>
                        </a:defRPr>
                      </a:lvl3pPr>
                      <a:lvl4pPr marL="1168759" algn="l" defTabSz="779173" rtl="0" eaLnBrk="1" latinLnBrk="0" hangingPunct="1">
                        <a:defRPr sz="1534" b="1" kern="1200">
                          <a:solidFill>
                            <a:schemeClr val="lt1"/>
                          </a:solidFill>
                          <a:latin typeface="Tahoma"/>
                        </a:defRPr>
                      </a:lvl4pPr>
                      <a:lvl5pPr marL="1558345" algn="l" defTabSz="779173" rtl="0" eaLnBrk="1" latinLnBrk="0" hangingPunct="1">
                        <a:defRPr sz="1534" b="1" kern="1200">
                          <a:solidFill>
                            <a:schemeClr val="lt1"/>
                          </a:solidFill>
                          <a:latin typeface="Tahoma"/>
                        </a:defRPr>
                      </a:lvl5pPr>
                      <a:lvl6pPr marL="1947932" algn="l" defTabSz="779173" rtl="0" eaLnBrk="1" latinLnBrk="0" hangingPunct="1">
                        <a:defRPr sz="1534" b="1" kern="1200">
                          <a:solidFill>
                            <a:schemeClr val="lt1"/>
                          </a:solidFill>
                          <a:latin typeface="Tahoma"/>
                        </a:defRPr>
                      </a:lvl6pPr>
                      <a:lvl7pPr marL="2337518" algn="l" defTabSz="779173" rtl="0" eaLnBrk="1" latinLnBrk="0" hangingPunct="1">
                        <a:defRPr sz="1534" b="1" kern="1200">
                          <a:solidFill>
                            <a:schemeClr val="lt1"/>
                          </a:solidFill>
                          <a:latin typeface="Tahoma"/>
                        </a:defRPr>
                      </a:lvl7pPr>
                      <a:lvl8pPr marL="2727104" algn="l" defTabSz="779173" rtl="0" eaLnBrk="1" latinLnBrk="0" hangingPunct="1">
                        <a:defRPr sz="1534" b="1" kern="1200">
                          <a:solidFill>
                            <a:schemeClr val="lt1"/>
                          </a:solidFill>
                          <a:latin typeface="Tahoma"/>
                        </a:defRPr>
                      </a:lvl8pPr>
                      <a:lvl9pPr marL="3116691" algn="l" defTabSz="779173" rtl="0" eaLnBrk="1" latinLnBrk="0" hangingPunct="1">
                        <a:defRPr sz="1534" b="1" kern="1200">
                          <a:solidFill>
                            <a:schemeClr val="lt1"/>
                          </a:solidFill>
                          <a:latin typeface="Tahoma"/>
                        </a:defRPr>
                      </a:lvl9pPr>
                    </a:lstStyle>
                    <a:p>
                      <a:pPr marL="0" marR="0" lvl="0" indent="0" algn="just" defTabSz="914400" rtl="0" eaLnBrk="1" fontAlgn="ctr" latinLnBrk="0" hangingPunct="1">
                        <a:lnSpc>
                          <a:spcPct val="100000"/>
                        </a:lnSpc>
                        <a:spcBef>
                          <a:spcPts val="0"/>
                        </a:spcBef>
                        <a:spcAft>
                          <a:spcPts val="0"/>
                        </a:spcAft>
                        <a:buClrTx/>
                        <a:buSzTx/>
                        <a:buFontTx/>
                        <a:buNone/>
                        <a:tabLst/>
                        <a:defRPr/>
                      </a:pPr>
                      <a:r>
                        <a:rPr lang="en-ZA" sz="1100" b="1" i="0" u="none" strike="noStrike"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rPr>
                        <a:t>Total Weighting </a:t>
                      </a:r>
                      <a:r>
                        <a:rPr lang="en-ZA" sz="1100" b="1" i="0" u="none" strike="noStrike" kern="1200" baseline="0" dirty="0">
                          <a:solidFill>
                            <a:schemeClr val="lt1"/>
                          </a:solidFill>
                          <a:latin typeface="+mn-lt"/>
                          <a:ea typeface="+mn-ea"/>
                          <a:cs typeface="+mn-cs"/>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algn="ctr" fontAlgn="b"/>
                      <a:r>
                        <a:rPr lang="en-US" sz="1100" b="1"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100%</a:t>
                      </a:r>
                      <a:endParaRPr lang="en-ZA" sz="1100" b="1"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algn="l" fontAlgn="b"/>
                      <a:endParaRPr lang="en-ZA" sz="1100" b="1"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algn="l" fontAlgn="b"/>
                      <a:endParaRPr lang="en-ZA" sz="11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marL="0" algn="ctr" defTabSz="914400" rtl="0" eaLnBrk="1" fontAlgn="b" latinLnBrk="0" hangingPunct="1"/>
                      <a:endParaRPr lang="en-ZA" sz="1100" u="none" strike="noStrike"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algn="l" fontAlgn="b"/>
                      <a:endParaRPr lang="en-ZA" sz="11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extLst>
                  <a:ext uri="{0D108BD9-81ED-4DB2-BD59-A6C34878D82A}">
                    <a16:rowId xmlns:a16="http://schemas.microsoft.com/office/drawing/2014/main" val="1172103330"/>
                  </a:ext>
                </a:extLst>
              </a:tr>
              <a:tr h="345627">
                <a:tc>
                  <a:txBody>
                    <a:bodyPr/>
                    <a:lstStyle>
                      <a:lvl1pPr marL="0" algn="l" defTabSz="779173" rtl="0" eaLnBrk="1" latinLnBrk="0" hangingPunct="1">
                        <a:defRPr sz="1534" b="1" kern="1200">
                          <a:solidFill>
                            <a:schemeClr val="lt1"/>
                          </a:solidFill>
                          <a:latin typeface="Tahoma"/>
                        </a:defRPr>
                      </a:lvl1pPr>
                      <a:lvl2pPr marL="389586" algn="l" defTabSz="779173" rtl="0" eaLnBrk="1" latinLnBrk="0" hangingPunct="1">
                        <a:defRPr sz="1534" b="1" kern="1200">
                          <a:solidFill>
                            <a:schemeClr val="lt1"/>
                          </a:solidFill>
                          <a:latin typeface="Tahoma"/>
                        </a:defRPr>
                      </a:lvl2pPr>
                      <a:lvl3pPr marL="779173" algn="l" defTabSz="779173" rtl="0" eaLnBrk="1" latinLnBrk="0" hangingPunct="1">
                        <a:defRPr sz="1534" b="1" kern="1200">
                          <a:solidFill>
                            <a:schemeClr val="lt1"/>
                          </a:solidFill>
                          <a:latin typeface="Tahoma"/>
                        </a:defRPr>
                      </a:lvl3pPr>
                      <a:lvl4pPr marL="1168759" algn="l" defTabSz="779173" rtl="0" eaLnBrk="1" latinLnBrk="0" hangingPunct="1">
                        <a:defRPr sz="1534" b="1" kern="1200">
                          <a:solidFill>
                            <a:schemeClr val="lt1"/>
                          </a:solidFill>
                          <a:latin typeface="Tahoma"/>
                        </a:defRPr>
                      </a:lvl4pPr>
                      <a:lvl5pPr marL="1558345" algn="l" defTabSz="779173" rtl="0" eaLnBrk="1" latinLnBrk="0" hangingPunct="1">
                        <a:defRPr sz="1534" b="1" kern="1200">
                          <a:solidFill>
                            <a:schemeClr val="lt1"/>
                          </a:solidFill>
                          <a:latin typeface="Tahoma"/>
                        </a:defRPr>
                      </a:lvl5pPr>
                      <a:lvl6pPr marL="1947932" algn="l" defTabSz="779173" rtl="0" eaLnBrk="1" latinLnBrk="0" hangingPunct="1">
                        <a:defRPr sz="1534" b="1" kern="1200">
                          <a:solidFill>
                            <a:schemeClr val="lt1"/>
                          </a:solidFill>
                          <a:latin typeface="Tahoma"/>
                        </a:defRPr>
                      </a:lvl6pPr>
                      <a:lvl7pPr marL="2337518" algn="l" defTabSz="779173" rtl="0" eaLnBrk="1" latinLnBrk="0" hangingPunct="1">
                        <a:defRPr sz="1534" b="1" kern="1200">
                          <a:solidFill>
                            <a:schemeClr val="lt1"/>
                          </a:solidFill>
                          <a:latin typeface="Tahoma"/>
                        </a:defRPr>
                      </a:lvl7pPr>
                      <a:lvl8pPr marL="2727104" algn="l" defTabSz="779173" rtl="0" eaLnBrk="1" latinLnBrk="0" hangingPunct="1">
                        <a:defRPr sz="1534" b="1" kern="1200">
                          <a:solidFill>
                            <a:schemeClr val="lt1"/>
                          </a:solidFill>
                          <a:latin typeface="Tahoma"/>
                        </a:defRPr>
                      </a:lvl8pPr>
                      <a:lvl9pPr marL="3116691" algn="l" defTabSz="779173" rtl="0" eaLnBrk="1" latinLnBrk="0" hangingPunct="1">
                        <a:defRPr sz="1534" b="1" kern="1200">
                          <a:solidFill>
                            <a:schemeClr val="lt1"/>
                          </a:solidFill>
                          <a:latin typeface="Tahoma"/>
                        </a:defRPr>
                      </a:lvl9pPr>
                    </a:lstStyle>
                    <a:p>
                      <a:pPr algn="just" rtl="0" fontAlgn="ctr"/>
                      <a:r>
                        <a:rPr lang="en-ZA" sz="1100" b="1" i="0" u="none" strike="noStrike"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rPr>
                        <a:t>Minimum Threshold</a:t>
                      </a:r>
                      <a:endParaRPr lang="en-ZA" sz="1100" b="1"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algn="ctr" fontAlgn="b"/>
                      <a:r>
                        <a:rPr lang="en-US" sz="1100" b="1"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70%</a:t>
                      </a:r>
                      <a:endParaRPr lang="en-ZA" sz="1100" b="1"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algn="l" fontAlgn="b"/>
                      <a:r>
                        <a:rPr lang="en-ZA" sz="1100" b="1"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 </a:t>
                      </a:r>
                      <a:endParaRPr lang="en-ZA" sz="1100" b="1"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algn="l" fontAlgn="b"/>
                      <a:r>
                        <a:rPr lang="en-ZA" sz="11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 </a:t>
                      </a:r>
                      <a:endParaRPr lang="en-ZA" sz="11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marL="0" algn="ctr" defTabSz="914400" rtl="0" eaLnBrk="1" fontAlgn="b" latinLnBrk="0" hangingPunct="1"/>
                      <a:r>
                        <a:rPr lang="en-ZA" sz="1100" u="none" strike="noStrike"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rPr>
                        <a:t>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algn="l" fontAlgn="b"/>
                      <a:r>
                        <a:rPr lang="en-ZA" sz="11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 </a:t>
                      </a:r>
                      <a:endParaRPr lang="en-ZA" sz="11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52546719"/>
                  </a:ext>
                </a:extLst>
              </a:tr>
            </a:tbl>
          </a:graphicData>
        </a:graphic>
      </p:graphicFrame>
    </p:spTree>
    <p:extLst>
      <p:ext uri="{BB962C8B-B14F-4D97-AF65-F5344CB8AC3E}">
        <p14:creationId xmlns:p14="http://schemas.microsoft.com/office/powerpoint/2010/main" val="37180701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1F3B9-B277-9B0F-60E4-D43288BD5CE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9916702-12E4-FD8A-EF78-CAA026168519}"/>
              </a:ext>
            </a:extLst>
          </p:cNvPr>
          <p:cNvSpPr txBox="1"/>
          <p:nvPr/>
        </p:nvSpPr>
        <p:spPr>
          <a:xfrm>
            <a:off x="304800" y="0"/>
            <a:ext cx="10389094" cy="954107"/>
          </a:xfrm>
          <a:prstGeom prst="rect">
            <a:avLst/>
          </a:prstGeom>
          <a:noFill/>
        </p:spPr>
        <p:txBody>
          <a:bodyPr wrap="square">
            <a:spAutoFit/>
          </a:bodyPr>
          <a:lstStyle/>
          <a:p>
            <a:r>
              <a:rPr lang="en-US" sz="2800" i="0" u="none" strike="noStrike" baseline="0" dirty="0">
                <a:solidFill>
                  <a:srgbClr val="C00000"/>
                </a:solidFill>
                <a:latin typeface="Apex New Bold"/>
                <a:ea typeface="Tahoma" panose="020B0604030504040204" pitchFamily="34" charset="0"/>
                <a:cs typeface="Tahoma" panose="020B0604030504040204" pitchFamily="34" charset="0"/>
              </a:rPr>
              <a:t>Step Two: Technical Desktop Evaluation – (PART B - </a:t>
            </a:r>
            <a:r>
              <a:rPr lang="en-US" sz="2800" dirty="0">
                <a:solidFill>
                  <a:srgbClr val="C00000"/>
                </a:solidFill>
                <a:latin typeface="Apex New Bold"/>
                <a:ea typeface="Tahoma" panose="020B0604030504040204" pitchFamily="34" charset="0"/>
                <a:cs typeface="Tahoma" panose="020B0604030504040204" pitchFamily="34" charset="0"/>
              </a:rPr>
              <a:t>Placement of Persons With Disabilities Services)</a:t>
            </a:r>
          </a:p>
        </p:txBody>
      </p:sp>
      <p:sp>
        <p:nvSpPr>
          <p:cNvPr id="3" name="Rectangle 7">
            <a:extLst>
              <a:ext uri="{FF2B5EF4-FFF2-40B4-BE49-F238E27FC236}">
                <a16:creationId xmlns:a16="http://schemas.microsoft.com/office/drawing/2014/main" id="{AA7A9715-694D-4728-5518-2E3428A365E3}"/>
              </a:ext>
            </a:extLst>
          </p:cNvPr>
          <p:cNvSpPr>
            <a:spLocks noChangeArrowheads="1"/>
          </p:cNvSpPr>
          <p:nvPr/>
        </p:nvSpPr>
        <p:spPr bwMode="auto">
          <a:xfrm>
            <a:off x="472625" y="1154775"/>
            <a:ext cx="11219266" cy="523483"/>
          </a:xfrm>
          <a:prstGeom prst="rect">
            <a:avLst/>
          </a:prstGeom>
          <a:noFill/>
          <a:ln w="9525" algn="ctr">
            <a:solidFill>
              <a:sysClr val="windowText" lastClr="000000"/>
            </a:solidFill>
            <a:round/>
            <a:headEnd/>
            <a:tailEnd/>
          </a:ln>
        </p:spPr>
        <p:txBody>
          <a:bodyPr/>
          <a:lstStyle>
            <a:lvl1pPr defTabSz="933450">
              <a:buClr>
                <a:schemeClr val="tx2"/>
              </a:buClr>
              <a:tabLst>
                <a:tab pos="685800" algn="l"/>
                <a:tab pos="739775" algn="l"/>
              </a:tabLst>
              <a:defRPr sz="1600">
                <a:solidFill>
                  <a:schemeClr val="tx1"/>
                </a:solidFill>
                <a:latin typeface="Tahoma" panose="020B0604030504040204" pitchFamily="34" charset="0"/>
                <a:cs typeface="Tahoma" panose="020B0604030504040204" pitchFamily="34" charset="0"/>
              </a:defRPr>
            </a:lvl1pPr>
            <a:lvl2pPr marL="742950" indent="-285750" defTabSz="933450">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2pPr>
            <a:lvl3pPr marL="1143000" indent="-228600" defTabSz="933450">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3pPr>
            <a:lvl4pPr marL="1600200" indent="-228600" defTabSz="933450">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4pPr>
            <a:lvl5pPr marL="2057400" indent="-228600" defTabSz="933450">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5pPr>
            <a:lvl6pPr marL="2514600" indent="-228600" defTabSz="933450" eaLnBrk="0" fontAlgn="base" hangingPunct="0">
              <a:spcBef>
                <a:spcPct val="0"/>
              </a:spcBef>
              <a:spcAft>
                <a:spcPct val="0"/>
              </a:spcAft>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6pPr>
            <a:lvl7pPr marL="2971800" indent="-228600" defTabSz="933450" eaLnBrk="0" fontAlgn="base" hangingPunct="0">
              <a:spcBef>
                <a:spcPct val="0"/>
              </a:spcBef>
              <a:spcAft>
                <a:spcPct val="0"/>
              </a:spcAft>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7pPr>
            <a:lvl8pPr marL="3429000" indent="-228600" defTabSz="933450" eaLnBrk="0" fontAlgn="base" hangingPunct="0">
              <a:spcBef>
                <a:spcPct val="0"/>
              </a:spcBef>
              <a:spcAft>
                <a:spcPct val="0"/>
              </a:spcAft>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8pPr>
            <a:lvl9pPr marL="3886200" indent="-228600" defTabSz="933450" eaLnBrk="0" fontAlgn="base" hangingPunct="0">
              <a:spcBef>
                <a:spcPct val="0"/>
              </a:spcBef>
              <a:spcAft>
                <a:spcPct val="0"/>
              </a:spcAft>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9pPr>
          </a:lstStyle>
          <a:p>
            <a:pPr defTabSz="758428" fontAlgn="auto">
              <a:spcBef>
                <a:spcPts val="0"/>
              </a:spcBef>
              <a:spcAft>
                <a:spcPts val="0"/>
              </a:spcAft>
              <a:buClrTx/>
              <a:tabLst>
                <a:tab pos="557213" algn="l"/>
                <a:tab pos="601067" algn="l"/>
              </a:tabLst>
              <a:defRPr/>
            </a:pPr>
            <a:r>
              <a:rPr lang="en-US" altLang="en-US" sz="1200" b="1" kern="0" dirty="0">
                <a:solidFill>
                  <a:prstClr val="black"/>
                </a:solidFill>
                <a:ea typeface="Tahoma" panose="020B0604030504040204" pitchFamily="34" charset="0"/>
              </a:rPr>
              <a:t>Step 2</a:t>
            </a:r>
            <a:r>
              <a:rPr lang="en-US" altLang="en-US" sz="1200" kern="0" dirty="0">
                <a:solidFill>
                  <a:prstClr val="black"/>
                </a:solidFill>
                <a:ea typeface="Tahoma" panose="020B0604030504040204" pitchFamily="34" charset="0"/>
              </a:rPr>
              <a:t> :	Technical evaluation criteria that are used to determine the competency and capability of respondents, highest scores reflect best suited respondents.</a:t>
            </a:r>
            <a:endParaRPr lang="en-ZA" altLang="en-US" sz="1200" kern="0" dirty="0">
              <a:solidFill>
                <a:prstClr val="black"/>
              </a:solidFill>
              <a:ea typeface="Tahoma" panose="020B0604030504040204" pitchFamily="34" charset="0"/>
            </a:endParaRPr>
          </a:p>
        </p:txBody>
      </p:sp>
      <p:graphicFrame>
        <p:nvGraphicFramePr>
          <p:cNvPr id="4" name="Table 3">
            <a:extLst>
              <a:ext uri="{FF2B5EF4-FFF2-40B4-BE49-F238E27FC236}">
                <a16:creationId xmlns:a16="http://schemas.microsoft.com/office/drawing/2014/main" id="{43D833B3-17E5-5E07-2ACF-17D14B3D03B6}"/>
              </a:ext>
            </a:extLst>
          </p:cNvPr>
          <p:cNvGraphicFramePr>
            <a:graphicFrameLocks noGrp="1"/>
          </p:cNvGraphicFramePr>
          <p:nvPr>
            <p:extLst>
              <p:ext uri="{D42A27DB-BD31-4B8C-83A1-F6EECF244321}">
                <p14:modId xmlns:p14="http://schemas.microsoft.com/office/powerpoint/2010/main" val="3340070652"/>
              </p:ext>
            </p:extLst>
          </p:nvPr>
        </p:nvGraphicFramePr>
        <p:xfrm>
          <a:off x="472626" y="1825625"/>
          <a:ext cx="11219266" cy="4847366"/>
        </p:xfrm>
        <a:graphic>
          <a:graphicData uri="http://schemas.openxmlformats.org/drawingml/2006/table">
            <a:tbl>
              <a:tblPr firstRow="1" firstCol="1" bandRow="1"/>
              <a:tblGrid>
                <a:gridCol w="4576921">
                  <a:extLst>
                    <a:ext uri="{9D8B030D-6E8A-4147-A177-3AD203B41FA5}">
                      <a16:colId xmlns:a16="http://schemas.microsoft.com/office/drawing/2014/main" val="2287039778"/>
                    </a:ext>
                  </a:extLst>
                </a:gridCol>
                <a:gridCol w="1094032">
                  <a:extLst>
                    <a:ext uri="{9D8B030D-6E8A-4147-A177-3AD203B41FA5}">
                      <a16:colId xmlns:a16="http://schemas.microsoft.com/office/drawing/2014/main" val="3451932500"/>
                    </a:ext>
                  </a:extLst>
                </a:gridCol>
                <a:gridCol w="1359728">
                  <a:extLst>
                    <a:ext uri="{9D8B030D-6E8A-4147-A177-3AD203B41FA5}">
                      <a16:colId xmlns:a16="http://schemas.microsoft.com/office/drawing/2014/main" val="1132587838"/>
                    </a:ext>
                  </a:extLst>
                </a:gridCol>
                <a:gridCol w="1384038">
                  <a:extLst>
                    <a:ext uri="{9D8B030D-6E8A-4147-A177-3AD203B41FA5}">
                      <a16:colId xmlns:a16="http://schemas.microsoft.com/office/drawing/2014/main" val="2287440956"/>
                    </a:ext>
                  </a:extLst>
                </a:gridCol>
                <a:gridCol w="1163497">
                  <a:extLst>
                    <a:ext uri="{9D8B030D-6E8A-4147-A177-3AD203B41FA5}">
                      <a16:colId xmlns:a16="http://schemas.microsoft.com/office/drawing/2014/main" val="4019642736"/>
                    </a:ext>
                  </a:extLst>
                </a:gridCol>
                <a:gridCol w="1641050">
                  <a:extLst>
                    <a:ext uri="{9D8B030D-6E8A-4147-A177-3AD203B41FA5}">
                      <a16:colId xmlns:a16="http://schemas.microsoft.com/office/drawing/2014/main" val="15429581"/>
                    </a:ext>
                  </a:extLst>
                </a:gridCol>
              </a:tblGrid>
              <a:tr h="760509">
                <a:tc>
                  <a:txBody>
                    <a:bodyPr/>
                    <a:lstStyle>
                      <a:lvl1pPr marL="0" algn="l" defTabSz="779173" rtl="0" eaLnBrk="1" latinLnBrk="0" hangingPunct="1">
                        <a:defRPr sz="1534" b="1" kern="1200">
                          <a:solidFill>
                            <a:schemeClr val="lt1"/>
                          </a:solidFill>
                          <a:latin typeface="Tahoma"/>
                        </a:defRPr>
                      </a:lvl1pPr>
                      <a:lvl2pPr marL="389586" algn="l" defTabSz="779173" rtl="0" eaLnBrk="1" latinLnBrk="0" hangingPunct="1">
                        <a:defRPr sz="1534" b="1" kern="1200">
                          <a:solidFill>
                            <a:schemeClr val="lt1"/>
                          </a:solidFill>
                          <a:latin typeface="Tahoma"/>
                        </a:defRPr>
                      </a:lvl2pPr>
                      <a:lvl3pPr marL="779173" algn="l" defTabSz="779173" rtl="0" eaLnBrk="1" latinLnBrk="0" hangingPunct="1">
                        <a:defRPr sz="1534" b="1" kern="1200">
                          <a:solidFill>
                            <a:schemeClr val="lt1"/>
                          </a:solidFill>
                          <a:latin typeface="Tahoma"/>
                        </a:defRPr>
                      </a:lvl3pPr>
                      <a:lvl4pPr marL="1168759" algn="l" defTabSz="779173" rtl="0" eaLnBrk="1" latinLnBrk="0" hangingPunct="1">
                        <a:defRPr sz="1534" b="1" kern="1200">
                          <a:solidFill>
                            <a:schemeClr val="lt1"/>
                          </a:solidFill>
                          <a:latin typeface="Tahoma"/>
                        </a:defRPr>
                      </a:lvl4pPr>
                      <a:lvl5pPr marL="1558345" algn="l" defTabSz="779173" rtl="0" eaLnBrk="1" latinLnBrk="0" hangingPunct="1">
                        <a:defRPr sz="1534" b="1" kern="1200">
                          <a:solidFill>
                            <a:schemeClr val="lt1"/>
                          </a:solidFill>
                          <a:latin typeface="Tahoma"/>
                        </a:defRPr>
                      </a:lvl5pPr>
                      <a:lvl6pPr marL="1947932" algn="l" defTabSz="779173" rtl="0" eaLnBrk="1" latinLnBrk="0" hangingPunct="1">
                        <a:defRPr sz="1534" b="1" kern="1200">
                          <a:solidFill>
                            <a:schemeClr val="lt1"/>
                          </a:solidFill>
                          <a:latin typeface="Tahoma"/>
                        </a:defRPr>
                      </a:lvl6pPr>
                      <a:lvl7pPr marL="2337518" algn="l" defTabSz="779173" rtl="0" eaLnBrk="1" latinLnBrk="0" hangingPunct="1">
                        <a:defRPr sz="1534" b="1" kern="1200">
                          <a:solidFill>
                            <a:schemeClr val="lt1"/>
                          </a:solidFill>
                          <a:latin typeface="Tahoma"/>
                        </a:defRPr>
                      </a:lvl7pPr>
                      <a:lvl8pPr marL="2727104" algn="l" defTabSz="779173" rtl="0" eaLnBrk="1" latinLnBrk="0" hangingPunct="1">
                        <a:defRPr sz="1534" b="1" kern="1200">
                          <a:solidFill>
                            <a:schemeClr val="lt1"/>
                          </a:solidFill>
                          <a:latin typeface="Tahoma"/>
                        </a:defRPr>
                      </a:lvl8pPr>
                      <a:lvl9pPr marL="3116691" algn="l" defTabSz="779173" rtl="0" eaLnBrk="1" latinLnBrk="0" hangingPunct="1">
                        <a:defRPr sz="1534" b="1" kern="1200">
                          <a:solidFill>
                            <a:schemeClr val="lt1"/>
                          </a:solidFill>
                          <a:latin typeface="Tahoma"/>
                        </a:defRPr>
                      </a:lvl9pPr>
                    </a:lstStyle>
                    <a:p>
                      <a:pPr algn="l" rtl="0" fontAlgn="ctr"/>
                      <a:r>
                        <a:rPr lang="en-ZA" sz="110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Evaluation Criteria</a:t>
                      </a:r>
                      <a:endParaRPr lang="en-ZA" sz="1100" b="1"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lvl1pPr marL="0" algn="l" defTabSz="779173" rtl="0" eaLnBrk="1" latinLnBrk="0" hangingPunct="1">
                        <a:defRPr sz="1534" b="1" kern="1200">
                          <a:solidFill>
                            <a:schemeClr val="lt1"/>
                          </a:solidFill>
                          <a:latin typeface="Tahoma"/>
                        </a:defRPr>
                      </a:lvl1pPr>
                      <a:lvl2pPr marL="389586" algn="l" defTabSz="779173" rtl="0" eaLnBrk="1" latinLnBrk="0" hangingPunct="1">
                        <a:defRPr sz="1534" b="1" kern="1200">
                          <a:solidFill>
                            <a:schemeClr val="lt1"/>
                          </a:solidFill>
                          <a:latin typeface="Tahoma"/>
                        </a:defRPr>
                      </a:lvl2pPr>
                      <a:lvl3pPr marL="779173" algn="l" defTabSz="779173" rtl="0" eaLnBrk="1" latinLnBrk="0" hangingPunct="1">
                        <a:defRPr sz="1534" b="1" kern="1200">
                          <a:solidFill>
                            <a:schemeClr val="lt1"/>
                          </a:solidFill>
                          <a:latin typeface="Tahoma"/>
                        </a:defRPr>
                      </a:lvl3pPr>
                      <a:lvl4pPr marL="1168759" algn="l" defTabSz="779173" rtl="0" eaLnBrk="1" latinLnBrk="0" hangingPunct="1">
                        <a:defRPr sz="1534" b="1" kern="1200">
                          <a:solidFill>
                            <a:schemeClr val="lt1"/>
                          </a:solidFill>
                          <a:latin typeface="Tahoma"/>
                        </a:defRPr>
                      </a:lvl4pPr>
                      <a:lvl5pPr marL="1558345" algn="l" defTabSz="779173" rtl="0" eaLnBrk="1" latinLnBrk="0" hangingPunct="1">
                        <a:defRPr sz="1534" b="1" kern="1200">
                          <a:solidFill>
                            <a:schemeClr val="lt1"/>
                          </a:solidFill>
                          <a:latin typeface="Tahoma"/>
                        </a:defRPr>
                      </a:lvl5pPr>
                      <a:lvl6pPr marL="1947932" algn="l" defTabSz="779173" rtl="0" eaLnBrk="1" latinLnBrk="0" hangingPunct="1">
                        <a:defRPr sz="1534" b="1" kern="1200">
                          <a:solidFill>
                            <a:schemeClr val="lt1"/>
                          </a:solidFill>
                          <a:latin typeface="Tahoma"/>
                        </a:defRPr>
                      </a:lvl6pPr>
                      <a:lvl7pPr marL="2337518" algn="l" defTabSz="779173" rtl="0" eaLnBrk="1" latinLnBrk="0" hangingPunct="1">
                        <a:defRPr sz="1534" b="1" kern="1200">
                          <a:solidFill>
                            <a:schemeClr val="lt1"/>
                          </a:solidFill>
                          <a:latin typeface="Tahoma"/>
                        </a:defRPr>
                      </a:lvl7pPr>
                      <a:lvl8pPr marL="2727104" algn="l" defTabSz="779173" rtl="0" eaLnBrk="1" latinLnBrk="0" hangingPunct="1">
                        <a:defRPr sz="1534" b="1" kern="1200">
                          <a:solidFill>
                            <a:schemeClr val="lt1"/>
                          </a:solidFill>
                          <a:latin typeface="Tahoma"/>
                        </a:defRPr>
                      </a:lvl8pPr>
                      <a:lvl9pPr marL="3116691" algn="l" defTabSz="779173" rtl="0" eaLnBrk="1" latinLnBrk="0" hangingPunct="1">
                        <a:defRPr sz="1534" b="1" kern="1200">
                          <a:solidFill>
                            <a:schemeClr val="lt1"/>
                          </a:solidFill>
                          <a:latin typeface="Tahoma"/>
                        </a:defRPr>
                      </a:lvl9pPr>
                    </a:lstStyle>
                    <a:p>
                      <a:pPr algn="ctr" rtl="0" fontAlgn="ctr"/>
                      <a:r>
                        <a:rPr lang="en-ZA" sz="110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 Weightings</a:t>
                      </a:r>
                      <a:endParaRPr lang="en-ZA" sz="1100" b="1"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lvl1pPr marL="0" algn="l" defTabSz="779173" rtl="0" eaLnBrk="1" latinLnBrk="0" hangingPunct="1">
                        <a:defRPr sz="1534" b="1" kern="1200">
                          <a:solidFill>
                            <a:schemeClr val="lt1"/>
                          </a:solidFill>
                          <a:latin typeface="Tahoma"/>
                        </a:defRPr>
                      </a:lvl1pPr>
                      <a:lvl2pPr marL="389586" algn="l" defTabSz="779173" rtl="0" eaLnBrk="1" latinLnBrk="0" hangingPunct="1">
                        <a:defRPr sz="1534" b="1" kern="1200">
                          <a:solidFill>
                            <a:schemeClr val="lt1"/>
                          </a:solidFill>
                          <a:latin typeface="Tahoma"/>
                        </a:defRPr>
                      </a:lvl2pPr>
                      <a:lvl3pPr marL="779173" algn="l" defTabSz="779173" rtl="0" eaLnBrk="1" latinLnBrk="0" hangingPunct="1">
                        <a:defRPr sz="1534" b="1" kern="1200">
                          <a:solidFill>
                            <a:schemeClr val="lt1"/>
                          </a:solidFill>
                          <a:latin typeface="Tahoma"/>
                        </a:defRPr>
                      </a:lvl3pPr>
                      <a:lvl4pPr marL="1168759" algn="l" defTabSz="779173" rtl="0" eaLnBrk="1" latinLnBrk="0" hangingPunct="1">
                        <a:defRPr sz="1534" b="1" kern="1200">
                          <a:solidFill>
                            <a:schemeClr val="lt1"/>
                          </a:solidFill>
                          <a:latin typeface="Tahoma"/>
                        </a:defRPr>
                      </a:lvl4pPr>
                      <a:lvl5pPr marL="1558345" algn="l" defTabSz="779173" rtl="0" eaLnBrk="1" latinLnBrk="0" hangingPunct="1">
                        <a:defRPr sz="1534" b="1" kern="1200">
                          <a:solidFill>
                            <a:schemeClr val="lt1"/>
                          </a:solidFill>
                          <a:latin typeface="Tahoma"/>
                        </a:defRPr>
                      </a:lvl5pPr>
                      <a:lvl6pPr marL="1947932" algn="l" defTabSz="779173" rtl="0" eaLnBrk="1" latinLnBrk="0" hangingPunct="1">
                        <a:defRPr sz="1534" b="1" kern="1200">
                          <a:solidFill>
                            <a:schemeClr val="lt1"/>
                          </a:solidFill>
                          <a:latin typeface="Tahoma"/>
                        </a:defRPr>
                      </a:lvl6pPr>
                      <a:lvl7pPr marL="2337518" algn="l" defTabSz="779173" rtl="0" eaLnBrk="1" latinLnBrk="0" hangingPunct="1">
                        <a:defRPr sz="1534" b="1" kern="1200">
                          <a:solidFill>
                            <a:schemeClr val="lt1"/>
                          </a:solidFill>
                          <a:latin typeface="Tahoma"/>
                        </a:defRPr>
                      </a:lvl7pPr>
                      <a:lvl8pPr marL="2727104" algn="l" defTabSz="779173" rtl="0" eaLnBrk="1" latinLnBrk="0" hangingPunct="1">
                        <a:defRPr sz="1534" b="1" kern="1200">
                          <a:solidFill>
                            <a:schemeClr val="lt1"/>
                          </a:solidFill>
                          <a:latin typeface="Tahoma"/>
                        </a:defRPr>
                      </a:lvl8pPr>
                      <a:lvl9pPr marL="3116691" algn="l" defTabSz="779173" rtl="0" eaLnBrk="1" latinLnBrk="0" hangingPunct="1">
                        <a:defRPr sz="1534" b="1" kern="1200">
                          <a:solidFill>
                            <a:schemeClr val="lt1"/>
                          </a:solidFill>
                          <a:latin typeface="Tahoma"/>
                        </a:defRPr>
                      </a:lvl9pPr>
                    </a:lstStyle>
                    <a:p>
                      <a:pPr algn="ctr" rtl="0" fontAlgn="ctr"/>
                      <a:r>
                        <a:rPr lang="en-ZA" sz="110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Scoring Guide</a:t>
                      </a:r>
                      <a:endParaRPr lang="en-ZA" sz="1100" b="1"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lvl1pPr marL="0" algn="l" defTabSz="779173" rtl="0" eaLnBrk="1" latinLnBrk="0" hangingPunct="1">
                        <a:defRPr sz="1534" b="1" kern="1200">
                          <a:solidFill>
                            <a:schemeClr val="lt1"/>
                          </a:solidFill>
                          <a:latin typeface="Tahoma"/>
                        </a:defRPr>
                      </a:lvl1pPr>
                      <a:lvl2pPr marL="389586" algn="l" defTabSz="779173" rtl="0" eaLnBrk="1" latinLnBrk="0" hangingPunct="1">
                        <a:defRPr sz="1534" b="1" kern="1200">
                          <a:solidFill>
                            <a:schemeClr val="lt1"/>
                          </a:solidFill>
                          <a:latin typeface="Tahoma"/>
                        </a:defRPr>
                      </a:lvl2pPr>
                      <a:lvl3pPr marL="779173" algn="l" defTabSz="779173" rtl="0" eaLnBrk="1" latinLnBrk="0" hangingPunct="1">
                        <a:defRPr sz="1534" b="1" kern="1200">
                          <a:solidFill>
                            <a:schemeClr val="lt1"/>
                          </a:solidFill>
                          <a:latin typeface="Tahoma"/>
                        </a:defRPr>
                      </a:lvl3pPr>
                      <a:lvl4pPr marL="1168759" algn="l" defTabSz="779173" rtl="0" eaLnBrk="1" latinLnBrk="0" hangingPunct="1">
                        <a:defRPr sz="1534" b="1" kern="1200">
                          <a:solidFill>
                            <a:schemeClr val="lt1"/>
                          </a:solidFill>
                          <a:latin typeface="Tahoma"/>
                        </a:defRPr>
                      </a:lvl4pPr>
                      <a:lvl5pPr marL="1558345" algn="l" defTabSz="779173" rtl="0" eaLnBrk="1" latinLnBrk="0" hangingPunct="1">
                        <a:defRPr sz="1534" b="1" kern="1200">
                          <a:solidFill>
                            <a:schemeClr val="lt1"/>
                          </a:solidFill>
                          <a:latin typeface="Tahoma"/>
                        </a:defRPr>
                      </a:lvl5pPr>
                      <a:lvl6pPr marL="1947932" algn="l" defTabSz="779173" rtl="0" eaLnBrk="1" latinLnBrk="0" hangingPunct="1">
                        <a:defRPr sz="1534" b="1" kern="1200">
                          <a:solidFill>
                            <a:schemeClr val="lt1"/>
                          </a:solidFill>
                          <a:latin typeface="Tahoma"/>
                        </a:defRPr>
                      </a:lvl6pPr>
                      <a:lvl7pPr marL="2337518" algn="l" defTabSz="779173" rtl="0" eaLnBrk="1" latinLnBrk="0" hangingPunct="1">
                        <a:defRPr sz="1534" b="1" kern="1200">
                          <a:solidFill>
                            <a:schemeClr val="lt1"/>
                          </a:solidFill>
                          <a:latin typeface="Tahoma"/>
                        </a:defRPr>
                      </a:lvl7pPr>
                      <a:lvl8pPr marL="2727104" algn="l" defTabSz="779173" rtl="0" eaLnBrk="1" latinLnBrk="0" hangingPunct="1">
                        <a:defRPr sz="1534" b="1" kern="1200">
                          <a:solidFill>
                            <a:schemeClr val="lt1"/>
                          </a:solidFill>
                          <a:latin typeface="Tahoma"/>
                        </a:defRPr>
                      </a:lvl8pPr>
                      <a:lvl9pPr marL="3116691" algn="l" defTabSz="779173" rtl="0" eaLnBrk="1" latinLnBrk="0" hangingPunct="1">
                        <a:defRPr sz="1534" b="1" kern="1200">
                          <a:solidFill>
                            <a:schemeClr val="lt1"/>
                          </a:solidFill>
                          <a:latin typeface="Tahoma"/>
                        </a:defRPr>
                      </a:lvl9pPr>
                    </a:lstStyle>
                    <a:p>
                      <a:pPr algn="ctr" rtl="0" fontAlgn="ctr"/>
                      <a:r>
                        <a:rPr lang="en-ZA" sz="110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Scoring Method</a:t>
                      </a:r>
                      <a:endParaRPr lang="en-ZA" sz="1100" b="1"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lvl1pPr marL="0" algn="l" defTabSz="779173" rtl="0" eaLnBrk="1" latinLnBrk="0" hangingPunct="1">
                        <a:defRPr sz="1534" b="1" kern="1200">
                          <a:solidFill>
                            <a:schemeClr val="lt1"/>
                          </a:solidFill>
                          <a:latin typeface="Tahoma"/>
                        </a:defRPr>
                      </a:lvl1pPr>
                      <a:lvl2pPr marL="389586" algn="l" defTabSz="779173" rtl="0" eaLnBrk="1" latinLnBrk="0" hangingPunct="1">
                        <a:defRPr sz="1534" b="1" kern="1200">
                          <a:solidFill>
                            <a:schemeClr val="lt1"/>
                          </a:solidFill>
                          <a:latin typeface="Tahoma"/>
                        </a:defRPr>
                      </a:lvl2pPr>
                      <a:lvl3pPr marL="779173" algn="l" defTabSz="779173" rtl="0" eaLnBrk="1" latinLnBrk="0" hangingPunct="1">
                        <a:defRPr sz="1534" b="1" kern="1200">
                          <a:solidFill>
                            <a:schemeClr val="lt1"/>
                          </a:solidFill>
                          <a:latin typeface="Tahoma"/>
                        </a:defRPr>
                      </a:lvl3pPr>
                      <a:lvl4pPr marL="1168759" algn="l" defTabSz="779173" rtl="0" eaLnBrk="1" latinLnBrk="0" hangingPunct="1">
                        <a:defRPr sz="1534" b="1" kern="1200">
                          <a:solidFill>
                            <a:schemeClr val="lt1"/>
                          </a:solidFill>
                          <a:latin typeface="Tahoma"/>
                        </a:defRPr>
                      </a:lvl4pPr>
                      <a:lvl5pPr marL="1558345" algn="l" defTabSz="779173" rtl="0" eaLnBrk="1" latinLnBrk="0" hangingPunct="1">
                        <a:defRPr sz="1534" b="1" kern="1200">
                          <a:solidFill>
                            <a:schemeClr val="lt1"/>
                          </a:solidFill>
                          <a:latin typeface="Tahoma"/>
                        </a:defRPr>
                      </a:lvl5pPr>
                      <a:lvl6pPr marL="1947932" algn="l" defTabSz="779173" rtl="0" eaLnBrk="1" latinLnBrk="0" hangingPunct="1">
                        <a:defRPr sz="1534" b="1" kern="1200">
                          <a:solidFill>
                            <a:schemeClr val="lt1"/>
                          </a:solidFill>
                          <a:latin typeface="Tahoma"/>
                        </a:defRPr>
                      </a:lvl6pPr>
                      <a:lvl7pPr marL="2337518" algn="l" defTabSz="779173" rtl="0" eaLnBrk="1" latinLnBrk="0" hangingPunct="1">
                        <a:defRPr sz="1534" b="1" kern="1200">
                          <a:solidFill>
                            <a:schemeClr val="lt1"/>
                          </a:solidFill>
                          <a:latin typeface="Tahoma"/>
                        </a:defRPr>
                      </a:lvl7pPr>
                      <a:lvl8pPr marL="2727104" algn="l" defTabSz="779173" rtl="0" eaLnBrk="1" latinLnBrk="0" hangingPunct="1">
                        <a:defRPr sz="1534" b="1" kern="1200">
                          <a:solidFill>
                            <a:schemeClr val="lt1"/>
                          </a:solidFill>
                          <a:latin typeface="Tahoma"/>
                        </a:defRPr>
                      </a:lvl8pPr>
                      <a:lvl9pPr marL="3116691" algn="l" defTabSz="779173" rtl="0" eaLnBrk="1" latinLnBrk="0" hangingPunct="1">
                        <a:defRPr sz="1534" b="1" kern="1200">
                          <a:solidFill>
                            <a:schemeClr val="lt1"/>
                          </a:solidFill>
                          <a:latin typeface="Tahoma"/>
                        </a:defRPr>
                      </a:lvl9pPr>
                    </a:lstStyle>
                    <a:p>
                      <a:pPr algn="ctr" rtl="0" fontAlgn="ctr"/>
                      <a:r>
                        <a:rPr lang="en-ZA" sz="110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Scoring Points</a:t>
                      </a:r>
                      <a:endParaRPr lang="en-ZA" sz="1100" b="1"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lvl1pPr marL="0" algn="l" defTabSz="779173" rtl="0" eaLnBrk="1" latinLnBrk="0" hangingPunct="1">
                        <a:defRPr sz="1534" b="1" kern="1200">
                          <a:solidFill>
                            <a:schemeClr val="lt1"/>
                          </a:solidFill>
                          <a:latin typeface="Tahoma"/>
                        </a:defRPr>
                      </a:lvl1pPr>
                      <a:lvl2pPr marL="389586" algn="l" defTabSz="779173" rtl="0" eaLnBrk="1" latinLnBrk="0" hangingPunct="1">
                        <a:defRPr sz="1534" b="1" kern="1200">
                          <a:solidFill>
                            <a:schemeClr val="lt1"/>
                          </a:solidFill>
                          <a:latin typeface="Tahoma"/>
                        </a:defRPr>
                      </a:lvl2pPr>
                      <a:lvl3pPr marL="779173" algn="l" defTabSz="779173" rtl="0" eaLnBrk="1" latinLnBrk="0" hangingPunct="1">
                        <a:defRPr sz="1534" b="1" kern="1200">
                          <a:solidFill>
                            <a:schemeClr val="lt1"/>
                          </a:solidFill>
                          <a:latin typeface="Tahoma"/>
                        </a:defRPr>
                      </a:lvl3pPr>
                      <a:lvl4pPr marL="1168759" algn="l" defTabSz="779173" rtl="0" eaLnBrk="1" latinLnBrk="0" hangingPunct="1">
                        <a:defRPr sz="1534" b="1" kern="1200">
                          <a:solidFill>
                            <a:schemeClr val="lt1"/>
                          </a:solidFill>
                          <a:latin typeface="Tahoma"/>
                        </a:defRPr>
                      </a:lvl4pPr>
                      <a:lvl5pPr marL="1558345" algn="l" defTabSz="779173" rtl="0" eaLnBrk="1" latinLnBrk="0" hangingPunct="1">
                        <a:defRPr sz="1534" b="1" kern="1200">
                          <a:solidFill>
                            <a:schemeClr val="lt1"/>
                          </a:solidFill>
                          <a:latin typeface="Tahoma"/>
                        </a:defRPr>
                      </a:lvl5pPr>
                      <a:lvl6pPr marL="1947932" algn="l" defTabSz="779173" rtl="0" eaLnBrk="1" latinLnBrk="0" hangingPunct="1">
                        <a:defRPr sz="1534" b="1" kern="1200">
                          <a:solidFill>
                            <a:schemeClr val="lt1"/>
                          </a:solidFill>
                          <a:latin typeface="Tahoma"/>
                        </a:defRPr>
                      </a:lvl6pPr>
                      <a:lvl7pPr marL="2337518" algn="l" defTabSz="779173" rtl="0" eaLnBrk="1" latinLnBrk="0" hangingPunct="1">
                        <a:defRPr sz="1534" b="1" kern="1200">
                          <a:solidFill>
                            <a:schemeClr val="lt1"/>
                          </a:solidFill>
                          <a:latin typeface="Tahoma"/>
                        </a:defRPr>
                      </a:lvl7pPr>
                      <a:lvl8pPr marL="2727104" algn="l" defTabSz="779173" rtl="0" eaLnBrk="1" latinLnBrk="0" hangingPunct="1">
                        <a:defRPr sz="1534" b="1" kern="1200">
                          <a:solidFill>
                            <a:schemeClr val="lt1"/>
                          </a:solidFill>
                          <a:latin typeface="Tahoma"/>
                        </a:defRPr>
                      </a:lvl8pPr>
                      <a:lvl9pPr marL="3116691" algn="l" defTabSz="779173" rtl="0" eaLnBrk="1" latinLnBrk="0" hangingPunct="1">
                        <a:defRPr sz="1534" b="1" kern="1200">
                          <a:solidFill>
                            <a:schemeClr val="lt1"/>
                          </a:solidFill>
                          <a:latin typeface="Tahoma"/>
                        </a:defRPr>
                      </a:lvl9pPr>
                    </a:lstStyle>
                    <a:p>
                      <a:pPr algn="ctr" rtl="0" fontAlgn="ctr"/>
                      <a:r>
                        <a:rPr lang="en-ZA" sz="110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Reference</a:t>
                      </a:r>
                      <a:endParaRPr lang="en-ZA" sz="1100" b="1"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extLst>
                  <a:ext uri="{0D108BD9-81ED-4DB2-BD59-A6C34878D82A}">
                    <a16:rowId xmlns:a16="http://schemas.microsoft.com/office/drawing/2014/main" val="2104636764"/>
                  </a:ext>
                </a:extLst>
              </a:tr>
              <a:tr h="1085073">
                <a:tc>
                  <a:txBody>
                    <a:bodyPr/>
                    <a:lstStyle>
                      <a:lvl1pPr marL="0" algn="l" defTabSz="779173" rtl="0" eaLnBrk="1" latinLnBrk="0" hangingPunct="1">
                        <a:defRPr sz="1534" b="1" kern="1200">
                          <a:solidFill>
                            <a:schemeClr val="lt1"/>
                          </a:solidFill>
                          <a:latin typeface="Tahoma"/>
                        </a:defRPr>
                      </a:lvl1pPr>
                      <a:lvl2pPr marL="389586" algn="l" defTabSz="779173" rtl="0" eaLnBrk="1" latinLnBrk="0" hangingPunct="1">
                        <a:defRPr sz="1534" b="1" kern="1200">
                          <a:solidFill>
                            <a:schemeClr val="lt1"/>
                          </a:solidFill>
                          <a:latin typeface="Tahoma"/>
                        </a:defRPr>
                      </a:lvl2pPr>
                      <a:lvl3pPr marL="779173" algn="l" defTabSz="779173" rtl="0" eaLnBrk="1" latinLnBrk="0" hangingPunct="1">
                        <a:defRPr sz="1534" b="1" kern="1200">
                          <a:solidFill>
                            <a:schemeClr val="lt1"/>
                          </a:solidFill>
                          <a:latin typeface="Tahoma"/>
                        </a:defRPr>
                      </a:lvl3pPr>
                      <a:lvl4pPr marL="1168759" algn="l" defTabSz="779173" rtl="0" eaLnBrk="1" latinLnBrk="0" hangingPunct="1">
                        <a:defRPr sz="1534" b="1" kern="1200">
                          <a:solidFill>
                            <a:schemeClr val="lt1"/>
                          </a:solidFill>
                          <a:latin typeface="Tahoma"/>
                        </a:defRPr>
                      </a:lvl4pPr>
                      <a:lvl5pPr marL="1558345" algn="l" defTabSz="779173" rtl="0" eaLnBrk="1" latinLnBrk="0" hangingPunct="1">
                        <a:defRPr sz="1534" b="1" kern="1200">
                          <a:solidFill>
                            <a:schemeClr val="lt1"/>
                          </a:solidFill>
                          <a:latin typeface="Tahoma"/>
                        </a:defRPr>
                      </a:lvl5pPr>
                      <a:lvl6pPr marL="1947932" algn="l" defTabSz="779173" rtl="0" eaLnBrk="1" latinLnBrk="0" hangingPunct="1">
                        <a:defRPr sz="1534" b="1" kern="1200">
                          <a:solidFill>
                            <a:schemeClr val="lt1"/>
                          </a:solidFill>
                          <a:latin typeface="Tahoma"/>
                        </a:defRPr>
                      </a:lvl6pPr>
                      <a:lvl7pPr marL="2337518" algn="l" defTabSz="779173" rtl="0" eaLnBrk="1" latinLnBrk="0" hangingPunct="1">
                        <a:defRPr sz="1534" b="1" kern="1200">
                          <a:solidFill>
                            <a:schemeClr val="lt1"/>
                          </a:solidFill>
                          <a:latin typeface="Tahoma"/>
                        </a:defRPr>
                      </a:lvl7pPr>
                      <a:lvl8pPr marL="2727104" algn="l" defTabSz="779173" rtl="0" eaLnBrk="1" latinLnBrk="0" hangingPunct="1">
                        <a:defRPr sz="1534" b="1" kern="1200">
                          <a:solidFill>
                            <a:schemeClr val="lt1"/>
                          </a:solidFill>
                          <a:latin typeface="Tahoma"/>
                        </a:defRPr>
                      </a:lvl8pPr>
                      <a:lvl9pPr marL="3116691" algn="l" defTabSz="779173" rtl="0" eaLnBrk="1" latinLnBrk="0" hangingPunct="1">
                        <a:defRPr sz="1534" b="1" kern="1200">
                          <a:solidFill>
                            <a:schemeClr val="lt1"/>
                          </a:solidFill>
                          <a:latin typeface="Tahoma"/>
                        </a:defRPr>
                      </a:lvl9p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100" b="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Sub- Category 1- CAPABILTY TO PROVIDE THE FULL SCOPE OF CONTINGENCY RECRUITMENT SERVICES FOR PERSONS WITH DISABILITIES</a:t>
                      </a:r>
                      <a:endParaRPr lang="en-US" sz="11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algn="ctr" rtl="0" fontAlgn="ctr"/>
                      <a:r>
                        <a:rPr lang="en-ZA" sz="11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70%</a:t>
                      </a:r>
                      <a:endParaRPr lang="en-ZA" sz="11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algn="ctr" fontAlgn="t"/>
                      <a:br>
                        <a:rPr lang="en-ZA" sz="11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br>
                      <a:r>
                        <a:rPr lang="en-ZA" sz="11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Refer to Annexure B: Technical Questionnaire</a:t>
                      </a:r>
                      <a:endParaRPr lang="en-ZA" sz="11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marL="0" marR="0" lvl="0" indent="0" algn="ctr" defTabSz="914400" rtl="0" eaLnBrk="1" fontAlgn="t" latinLnBrk="0" hangingPunct="1">
                        <a:lnSpc>
                          <a:spcPct val="100000"/>
                        </a:lnSpc>
                        <a:spcBef>
                          <a:spcPts val="0"/>
                        </a:spcBef>
                        <a:spcAft>
                          <a:spcPts val="0"/>
                        </a:spcAft>
                        <a:buClrTx/>
                        <a:buSzTx/>
                        <a:buFontTx/>
                        <a:buNone/>
                        <a:tabLst/>
                        <a:defRPr/>
                      </a:pPr>
                      <a:r>
                        <a:rPr lang="en-ZA" sz="11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Refer to Annexure B: Technical Questionnaire</a:t>
                      </a:r>
                      <a:endParaRPr lang="en-ZA" sz="11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marL="0" algn="ctr" defTabSz="914400" rtl="0" eaLnBrk="1" fontAlgn="b" latinLnBrk="0" hangingPunct="1"/>
                      <a:r>
                        <a:rPr lang="en-US" sz="1100" u="none" strike="noStrike"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rPr>
                        <a:t>70</a:t>
                      </a:r>
                      <a:endParaRPr lang="en-ZA" sz="1100" u="none" strike="noStrike"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algn="ctr" rtl="0" fontAlgn="ctr"/>
                      <a:r>
                        <a:rPr lang="en-ZA" sz="11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Refer to Annexure B</a:t>
                      </a:r>
                      <a:endParaRPr lang="en-US" sz="11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77419443"/>
                  </a:ext>
                </a:extLst>
              </a:tr>
              <a:tr h="1053548">
                <a:tc>
                  <a:txBody>
                    <a:bodyPr/>
                    <a:lstStyle>
                      <a:lvl1pPr marL="0" algn="l" defTabSz="779173" rtl="0" eaLnBrk="1" latinLnBrk="0" hangingPunct="1">
                        <a:defRPr sz="1534" b="1" kern="1200">
                          <a:solidFill>
                            <a:schemeClr val="lt1"/>
                          </a:solidFill>
                          <a:latin typeface="Tahoma"/>
                        </a:defRPr>
                      </a:lvl1pPr>
                      <a:lvl2pPr marL="389586" algn="l" defTabSz="779173" rtl="0" eaLnBrk="1" latinLnBrk="0" hangingPunct="1">
                        <a:defRPr sz="1534" b="1" kern="1200">
                          <a:solidFill>
                            <a:schemeClr val="lt1"/>
                          </a:solidFill>
                          <a:latin typeface="Tahoma"/>
                        </a:defRPr>
                      </a:lvl2pPr>
                      <a:lvl3pPr marL="779173" algn="l" defTabSz="779173" rtl="0" eaLnBrk="1" latinLnBrk="0" hangingPunct="1">
                        <a:defRPr sz="1534" b="1" kern="1200">
                          <a:solidFill>
                            <a:schemeClr val="lt1"/>
                          </a:solidFill>
                          <a:latin typeface="Tahoma"/>
                        </a:defRPr>
                      </a:lvl3pPr>
                      <a:lvl4pPr marL="1168759" algn="l" defTabSz="779173" rtl="0" eaLnBrk="1" latinLnBrk="0" hangingPunct="1">
                        <a:defRPr sz="1534" b="1" kern="1200">
                          <a:solidFill>
                            <a:schemeClr val="lt1"/>
                          </a:solidFill>
                          <a:latin typeface="Tahoma"/>
                        </a:defRPr>
                      </a:lvl4pPr>
                      <a:lvl5pPr marL="1558345" algn="l" defTabSz="779173" rtl="0" eaLnBrk="1" latinLnBrk="0" hangingPunct="1">
                        <a:defRPr sz="1534" b="1" kern="1200">
                          <a:solidFill>
                            <a:schemeClr val="lt1"/>
                          </a:solidFill>
                          <a:latin typeface="Tahoma"/>
                        </a:defRPr>
                      </a:lvl5pPr>
                      <a:lvl6pPr marL="1947932" algn="l" defTabSz="779173" rtl="0" eaLnBrk="1" latinLnBrk="0" hangingPunct="1">
                        <a:defRPr sz="1534" b="1" kern="1200">
                          <a:solidFill>
                            <a:schemeClr val="lt1"/>
                          </a:solidFill>
                          <a:latin typeface="Tahoma"/>
                        </a:defRPr>
                      </a:lvl6pPr>
                      <a:lvl7pPr marL="2337518" algn="l" defTabSz="779173" rtl="0" eaLnBrk="1" latinLnBrk="0" hangingPunct="1">
                        <a:defRPr sz="1534" b="1" kern="1200">
                          <a:solidFill>
                            <a:schemeClr val="lt1"/>
                          </a:solidFill>
                          <a:latin typeface="Tahoma"/>
                        </a:defRPr>
                      </a:lvl7pPr>
                      <a:lvl8pPr marL="2727104" algn="l" defTabSz="779173" rtl="0" eaLnBrk="1" latinLnBrk="0" hangingPunct="1">
                        <a:defRPr sz="1534" b="1" kern="1200">
                          <a:solidFill>
                            <a:schemeClr val="lt1"/>
                          </a:solidFill>
                          <a:latin typeface="Tahoma"/>
                        </a:defRPr>
                      </a:lvl8pPr>
                      <a:lvl9pPr marL="3116691" algn="l" defTabSz="779173" rtl="0" eaLnBrk="1" latinLnBrk="0" hangingPunct="1">
                        <a:defRPr sz="1534" b="1" kern="1200">
                          <a:solidFill>
                            <a:schemeClr val="lt1"/>
                          </a:solidFill>
                          <a:latin typeface="Tahoma"/>
                        </a:defRPr>
                      </a:lvl9pPr>
                    </a:lstStyle>
                    <a:p>
                      <a:pPr algn="l" rtl="0" fontAlgn="ctr"/>
                      <a:r>
                        <a:rPr lang="en-US" sz="1100" b="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Sub- Category 2- CAPACITY TO PROVIDE THE FULL SCOPE OF SERVICES FOR  PWD RECRUITMENT - DELIVERY CAPACITY &amp; NATIONAL EXECUTION</a:t>
                      </a:r>
                      <a:br>
                        <a:rPr lang="en-ZA" sz="1100" b="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br>
                      <a:endParaRPr lang="en-ZA" sz="11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algn="ctr" rtl="0" fontAlgn="ctr"/>
                      <a:r>
                        <a:rPr lang="en-ZA" sz="11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20%</a:t>
                      </a:r>
                      <a:endParaRPr lang="en-ZA" sz="11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algn="ctr" fontAlgn="t"/>
                      <a:br>
                        <a:rPr lang="en-ZA" sz="11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br>
                      <a:r>
                        <a:rPr lang="en-ZA" sz="11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Refer to Annexure B: Technical Questionnaire</a:t>
                      </a:r>
                      <a:endParaRPr lang="en-ZA" sz="11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marL="0" marR="0" lvl="0" indent="0" algn="ctr" defTabSz="914400" rtl="0" eaLnBrk="1" fontAlgn="t" latinLnBrk="0" hangingPunct="1">
                        <a:lnSpc>
                          <a:spcPct val="100000"/>
                        </a:lnSpc>
                        <a:spcBef>
                          <a:spcPts val="0"/>
                        </a:spcBef>
                        <a:spcAft>
                          <a:spcPts val="0"/>
                        </a:spcAft>
                        <a:buClrTx/>
                        <a:buSzTx/>
                        <a:buFontTx/>
                        <a:buNone/>
                        <a:tabLst/>
                        <a:defRPr/>
                      </a:pPr>
                      <a:r>
                        <a:rPr lang="en-ZA" sz="11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Refer to Annexure B: Technical Questionnaire</a:t>
                      </a:r>
                      <a:endParaRPr lang="en-ZA" sz="11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marL="0" algn="ctr" defTabSz="914400" rtl="0" eaLnBrk="1" fontAlgn="b" latinLnBrk="0" hangingPunct="1"/>
                      <a:r>
                        <a:rPr lang="en-US" sz="1100" u="none" strike="noStrike"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rPr>
                        <a:t>20</a:t>
                      </a:r>
                      <a:endParaRPr lang="en-ZA" sz="1100" u="none" strike="noStrike"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marL="0" marR="0" lvl="0" indent="0" algn="ctr" defTabSz="779173" rtl="0" eaLnBrk="1" fontAlgn="ctr" latinLnBrk="0" hangingPunct="1">
                        <a:lnSpc>
                          <a:spcPct val="100000"/>
                        </a:lnSpc>
                        <a:spcBef>
                          <a:spcPts val="0"/>
                        </a:spcBef>
                        <a:spcAft>
                          <a:spcPts val="0"/>
                        </a:spcAft>
                        <a:buClrTx/>
                        <a:buSzTx/>
                        <a:buFontTx/>
                        <a:buNone/>
                        <a:tabLst/>
                        <a:defRPr/>
                      </a:pPr>
                      <a:r>
                        <a:rPr kumimoji="0" lang="en-ZA" sz="1100" b="0" i="0" u="none" strike="noStrike" kern="1200" cap="none" spc="0" normalizeH="0" baseline="0" noProof="0" dirty="0">
                          <a:ln>
                            <a:noFill/>
                          </a:ln>
                          <a:solidFill>
                            <a:srgbClr val="12100C"/>
                          </a:solidFill>
                          <a:effectLst/>
                          <a:uLnTx/>
                          <a:uFillTx/>
                          <a:latin typeface="Tahoma" panose="020B0604030504040204" pitchFamily="34" charset="0"/>
                          <a:ea typeface="Tahoma" panose="020B0604030504040204" pitchFamily="34" charset="0"/>
                          <a:cs typeface="Tahoma" panose="020B0604030504040204" pitchFamily="34" charset="0"/>
                        </a:rPr>
                        <a:t>Refer to Annexure B</a:t>
                      </a:r>
                      <a:endParaRPr kumimoji="0" lang="en-US" sz="1100" b="0" i="0" u="none" strike="noStrike" kern="1200" cap="none" spc="0" normalizeH="0" baseline="0" noProof="0" dirty="0">
                        <a:ln>
                          <a:noFill/>
                        </a:ln>
                        <a:solidFill>
                          <a:srgbClr val="12100C"/>
                        </a:solidFill>
                        <a:effectLst/>
                        <a:uLnTx/>
                        <a:uFillTx/>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94232260"/>
                  </a:ext>
                </a:extLst>
              </a:tr>
              <a:tr h="1053548">
                <a:tc>
                  <a:txBody>
                    <a:bodyPr/>
                    <a:lstStyle/>
                    <a:p>
                      <a:pPr algn="l" rtl="0" fontAlgn="ctr"/>
                      <a:r>
                        <a:rPr lang="en-US" sz="1100" b="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Sub- Category 3- </a:t>
                      </a:r>
                      <a:r>
                        <a:rPr lang="en-US" sz="11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COMPANY EXPERIENCE  &amp; TRACK RECORD AND VALUE ADDED SERVICESTO PROVIDE THE FULL SCOPE OF SERVICES FOR PWD RECRUITMENT &amp; CONTIGENCY  SERVICES</a:t>
                      </a:r>
                      <a:endParaRPr lang="en-ZA" sz="11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n-ZA" sz="11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10%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ZA" sz="11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Refer to Annexure B: Technical Questionnaire</a:t>
                      </a:r>
                      <a:endParaRPr lang="en-ZA" sz="11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ZA" sz="11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Refer to Annexure B: Technical Questionnaire</a:t>
                      </a:r>
                      <a:endParaRPr lang="en-ZA" sz="11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en-ZA" sz="1100" u="none" strike="noStrike"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rPr>
                        <a:t>10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779173" rtl="0" eaLnBrk="1" fontAlgn="ctr" latinLnBrk="0" hangingPunct="1">
                        <a:lnSpc>
                          <a:spcPct val="100000"/>
                        </a:lnSpc>
                        <a:spcBef>
                          <a:spcPts val="0"/>
                        </a:spcBef>
                        <a:spcAft>
                          <a:spcPts val="0"/>
                        </a:spcAft>
                        <a:buClrTx/>
                        <a:buSzTx/>
                        <a:buFontTx/>
                        <a:buNone/>
                        <a:tabLst/>
                        <a:defRPr/>
                      </a:pPr>
                      <a:r>
                        <a:rPr kumimoji="0" lang="en-ZA" sz="1100" b="0" i="0" u="none" strike="noStrike" kern="1200" cap="none" spc="0" normalizeH="0" baseline="0" noProof="0" dirty="0">
                          <a:ln>
                            <a:noFill/>
                          </a:ln>
                          <a:solidFill>
                            <a:srgbClr val="12100C"/>
                          </a:solidFill>
                          <a:effectLst/>
                          <a:uLnTx/>
                          <a:uFillTx/>
                          <a:latin typeface="Tahoma" panose="020B0604030504040204" pitchFamily="34" charset="0"/>
                          <a:ea typeface="Tahoma" panose="020B0604030504040204" pitchFamily="34" charset="0"/>
                          <a:cs typeface="Tahoma" panose="020B0604030504040204" pitchFamily="34" charset="0"/>
                        </a:rPr>
                        <a:t>Refer to Annexure B</a:t>
                      </a:r>
                      <a:endParaRPr kumimoji="0" lang="en-US" sz="1100" b="0" i="0" u="none" strike="noStrike" kern="1200" cap="none" spc="0" normalizeH="0" baseline="0" noProof="0" dirty="0">
                        <a:ln>
                          <a:noFill/>
                        </a:ln>
                        <a:solidFill>
                          <a:srgbClr val="12100C"/>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ctr" defTabSz="779173" rtl="0" eaLnBrk="1" fontAlgn="ctr"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12100C"/>
                        </a:solidFill>
                        <a:effectLst/>
                        <a:uLnTx/>
                        <a:uFillTx/>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03020597"/>
                  </a:ext>
                </a:extLst>
              </a:tr>
              <a:tr h="549061">
                <a:tc>
                  <a:txBody>
                    <a:bodyPr/>
                    <a:lstStyle>
                      <a:lvl1pPr marL="0" algn="l" defTabSz="779173" rtl="0" eaLnBrk="1" latinLnBrk="0" hangingPunct="1">
                        <a:defRPr sz="1534" b="1" kern="1200">
                          <a:solidFill>
                            <a:schemeClr val="lt1"/>
                          </a:solidFill>
                          <a:latin typeface="Tahoma"/>
                        </a:defRPr>
                      </a:lvl1pPr>
                      <a:lvl2pPr marL="389586" algn="l" defTabSz="779173" rtl="0" eaLnBrk="1" latinLnBrk="0" hangingPunct="1">
                        <a:defRPr sz="1534" b="1" kern="1200">
                          <a:solidFill>
                            <a:schemeClr val="lt1"/>
                          </a:solidFill>
                          <a:latin typeface="Tahoma"/>
                        </a:defRPr>
                      </a:lvl2pPr>
                      <a:lvl3pPr marL="779173" algn="l" defTabSz="779173" rtl="0" eaLnBrk="1" latinLnBrk="0" hangingPunct="1">
                        <a:defRPr sz="1534" b="1" kern="1200">
                          <a:solidFill>
                            <a:schemeClr val="lt1"/>
                          </a:solidFill>
                          <a:latin typeface="Tahoma"/>
                        </a:defRPr>
                      </a:lvl3pPr>
                      <a:lvl4pPr marL="1168759" algn="l" defTabSz="779173" rtl="0" eaLnBrk="1" latinLnBrk="0" hangingPunct="1">
                        <a:defRPr sz="1534" b="1" kern="1200">
                          <a:solidFill>
                            <a:schemeClr val="lt1"/>
                          </a:solidFill>
                          <a:latin typeface="Tahoma"/>
                        </a:defRPr>
                      </a:lvl4pPr>
                      <a:lvl5pPr marL="1558345" algn="l" defTabSz="779173" rtl="0" eaLnBrk="1" latinLnBrk="0" hangingPunct="1">
                        <a:defRPr sz="1534" b="1" kern="1200">
                          <a:solidFill>
                            <a:schemeClr val="lt1"/>
                          </a:solidFill>
                          <a:latin typeface="Tahoma"/>
                        </a:defRPr>
                      </a:lvl5pPr>
                      <a:lvl6pPr marL="1947932" algn="l" defTabSz="779173" rtl="0" eaLnBrk="1" latinLnBrk="0" hangingPunct="1">
                        <a:defRPr sz="1534" b="1" kern="1200">
                          <a:solidFill>
                            <a:schemeClr val="lt1"/>
                          </a:solidFill>
                          <a:latin typeface="Tahoma"/>
                        </a:defRPr>
                      </a:lvl6pPr>
                      <a:lvl7pPr marL="2337518" algn="l" defTabSz="779173" rtl="0" eaLnBrk="1" latinLnBrk="0" hangingPunct="1">
                        <a:defRPr sz="1534" b="1" kern="1200">
                          <a:solidFill>
                            <a:schemeClr val="lt1"/>
                          </a:solidFill>
                          <a:latin typeface="Tahoma"/>
                        </a:defRPr>
                      </a:lvl7pPr>
                      <a:lvl8pPr marL="2727104" algn="l" defTabSz="779173" rtl="0" eaLnBrk="1" latinLnBrk="0" hangingPunct="1">
                        <a:defRPr sz="1534" b="1" kern="1200">
                          <a:solidFill>
                            <a:schemeClr val="lt1"/>
                          </a:solidFill>
                          <a:latin typeface="Tahoma"/>
                        </a:defRPr>
                      </a:lvl8pPr>
                      <a:lvl9pPr marL="3116691" algn="l" defTabSz="779173" rtl="0" eaLnBrk="1" latinLnBrk="0" hangingPunct="1">
                        <a:defRPr sz="1534" b="1" kern="1200">
                          <a:solidFill>
                            <a:schemeClr val="lt1"/>
                          </a:solidFill>
                          <a:latin typeface="Tahoma"/>
                        </a:defRPr>
                      </a:lvl9pPr>
                    </a:lstStyle>
                    <a:p>
                      <a:pPr marL="0" marR="0" lvl="0" indent="0" algn="just" defTabSz="914400" rtl="0" eaLnBrk="1" fontAlgn="ctr" latinLnBrk="0" hangingPunct="1">
                        <a:lnSpc>
                          <a:spcPct val="100000"/>
                        </a:lnSpc>
                        <a:spcBef>
                          <a:spcPts val="0"/>
                        </a:spcBef>
                        <a:spcAft>
                          <a:spcPts val="0"/>
                        </a:spcAft>
                        <a:buClrTx/>
                        <a:buSzTx/>
                        <a:buFontTx/>
                        <a:buNone/>
                        <a:tabLst/>
                        <a:defRPr/>
                      </a:pPr>
                      <a:r>
                        <a:rPr lang="en-ZA" sz="1100" b="1" i="0" u="none" strike="noStrike"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rPr>
                        <a:t>Total Weighting </a:t>
                      </a:r>
                      <a:r>
                        <a:rPr lang="en-ZA" sz="1100" b="1" i="0" u="none" strike="noStrike" kern="1200" baseline="0" dirty="0">
                          <a:solidFill>
                            <a:schemeClr val="lt1"/>
                          </a:solidFill>
                          <a:latin typeface="+mn-lt"/>
                          <a:ea typeface="+mn-ea"/>
                          <a:cs typeface="+mn-cs"/>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algn="ctr" fontAlgn="b"/>
                      <a:r>
                        <a:rPr lang="en-US" sz="1100" b="1"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100%</a:t>
                      </a:r>
                      <a:endParaRPr lang="en-ZA" sz="1100" b="1"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algn="l" fontAlgn="b"/>
                      <a:endParaRPr lang="en-ZA" sz="1100" b="1"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algn="l" fontAlgn="b"/>
                      <a:endParaRPr lang="en-ZA" sz="11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marL="0" algn="ctr" defTabSz="914400" rtl="0" eaLnBrk="1" fontAlgn="b" latinLnBrk="0" hangingPunct="1"/>
                      <a:endParaRPr lang="en-ZA" sz="1100" u="none" strike="noStrike"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algn="l" fontAlgn="b"/>
                      <a:endParaRPr lang="en-ZA" sz="11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extLst>
                  <a:ext uri="{0D108BD9-81ED-4DB2-BD59-A6C34878D82A}">
                    <a16:rowId xmlns:a16="http://schemas.microsoft.com/office/drawing/2014/main" val="1172103330"/>
                  </a:ext>
                </a:extLst>
              </a:tr>
              <a:tr h="345627">
                <a:tc>
                  <a:txBody>
                    <a:bodyPr/>
                    <a:lstStyle>
                      <a:lvl1pPr marL="0" algn="l" defTabSz="779173" rtl="0" eaLnBrk="1" latinLnBrk="0" hangingPunct="1">
                        <a:defRPr sz="1534" b="1" kern="1200">
                          <a:solidFill>
                            <a:schemeClr val="lt1"/>
                          </a:solidFill>
                          <a:latin typeface="Tahoma"/>
                        </a:defRPr>
                      </a:lvl1pPr>
                      <a:lvl2pPr marL="389586" algn="l" defTabSz="779173" rtl="0" eaLnBrk="1" latinLnBrk="0" hangingPunct="1">
                        <a:defRPr sz="1534" b="1" kern="1200">
                          <a:solidFill>
                            <a:schemeClr val="lt1"/>
                          </a:solidFill>
                          <a:latin typeface="Tahoma"/>
                        </a:defRPr>
                      </a:lvl2pPr>
                      <a:lvl3pPr marL="779173" algn="l" defTabSz="779173" rtl="0" eaLnBrk="1" latinLnBrk="0" hangingPunct="1">
                        <a:defRPr sz="1534" b="1" kern="1200">
                          <a:solidFill>
                            <a:schemeClr val="lt1"/>
                          </a:solidFill>
                          <a:latin typeface="Tahoma"/>
                        </a:defRPr>
                      </a:lvl3pPr>
                      <a:lvl4pPr marL="1168759" algn="l" defTabSz="779173" rtl="0" eaLnBrk="1" latinLnBrk="0" hangingPunct="1">
                        <a:defRPr sz="1534" b="1" kern="1200">
                          <a:solidFill>
                            <a:schemeClr val="lt1"/>
                          </a:solidFill>
                          <a:latin typeface="Tahoma"/>
                        </a:defRPr>
                      </a:lvl4pPr>
                      <a:lvl5pPr marL="1558345" algn="l" defTabSz="779173" rtl="0" eaLnBrk="1" latinLnBrk="0" hangingPunct="1">
                        <a:defRPr sz="1534" b="1" kern="1200">
                          <a:solidFill>
                            <a:schemeClr val="lt1"/>
                          </a:solidFill>
                          <a:latin typeface="Tahoma"/>
                        </a:defRPr>
                      </a:lvl5pPr>
                      <a:lvl6pPr marL="1947932" algn="l" defTabSz="779173" rtl="0" eaLnBrk="1" latinLnBrk="0" hangingPunct="1">
                        <a:defRPr sz="1534" b="1" kern="1200">
                          <a:solidFill>
                            <a:schemeClr val="lt1"/>
                          </a:solidFill>
                          <a:latin typeface="Tahoma"/>
                        </a:defRPr>
                      </a:lvl6pPr>
                      <a:lvl7pPr marL="2337518" algn="l" defTabSz="779173" rtl="0" eaLnBrk="1" latinLnBrk="0" hangingPunct="1">
                        <a:defRPr sz="1534" b="1" kern="1200">
                          <a:solidFill>
                            <a:schemeClr val="lt1"/>
                          </a:solidFill>
                          <a:latin typeface="Tahoma"/>
                        </a:defRPr>
                      </a:lvl7pPr>
                      <a:lvl8pPr marL="2727104" algn="l" defTabSz="779173" rtl="0" eaLnBrk="1" latinLnBrk="0" hangingPunct="1">
                        <a:defRPr sz="1534" b="1" kern="1200">
                          <a:solidFill>
                            <a:schemeClr val="lt1"/>
                          </a:solidFill>
                          <a:latin typeface="Tahoma"/>
                        </a:defRPr>
                      </a:lvl8pPr>
                      <a:lvl9pPr marL="3116691" algn="l" defTabSz="779173" rtl="0" eaLnBrk="1" latinLnBrk="0" hangingPunct="1">
                        <a:defRPr sz="1534" b="1" kern="1200">
                          <a:solidFill>
                            <a:schemeClr val="lt1"/>
                          </a:solidFill>
                          <a:latin typeface="Tahoma"/>
                        </a:defRPr>
                      </a:lvl9pPr>
                    </a:lstStyle>
                    <a:p>
                      <a:pPr algn="just" rtl="0" fontAlgn="ctr"/>
                      <a:r>
                        <a:rPr lang="en-ZA" sz="1100" b="1" i="0" u="none" strike="noStrike"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rPr>
                        <a:t>Minimum Threshold</a:t>
                      </a:r>
                      <a:endParaRPr lang="en-ZA" sz="1100" b="1"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algn="ctr" fontAlgn="b"/>
                      <a:r>
                        <a:rPr lang="en-US" sz="1100" b="1"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70%</a:t>
                      </a:r>
                      <a:endParaRPr lang="en-ZA" sz="1100" b="1"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algn="l" fontAlgn="b"/>
                      <a:r>
                        <a:rPr lang="en-ZA" sz="1100" b="1"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 </a:t>
                      </a:r>
                      <a:endParaRPr lang="en-ZA" sz="1100" b="1"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algn="l" fontAlgn="b"/>
                      <a:r>
                        <a:rPr lang="en-ZA" sz="11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 </a:t>
                      </a:r>
                      <a:endParaRPr lang="en-ZA" sz="11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marL="0" algn="ctr" defTabSz="914400" rtl="0" eaLnBrk="1" fontAlgn="b" latinLnBrk="0" hangingPunct="1"/>
                      <a:r>
                        <a:rPr lang="en-ZA" sz="1100" u="none" strike="noStrike"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rPr>
                        <a:t>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779173" rtl="0" eaLnBrk="1" latinLnBrk="0" hangingPunct="1">
                        <a:defRPr sz="1534" kern="1200">
                          <a:solidFill>
                            <a:schemeClr val="dk1"/>
                          </a:solidFill>
                          <a:latin typeface="Tahoma"/>
                        </a:defRPr>
                      </a:lvl1pPr>
                      <a:lvl2pPr marL="389586" algn="l" defTabSz="779173" rtl="0" eaLnBrk="1" latinLnBrk="0" hangingPunct="1">
                        <a:defRPr sz="1534" kern="1200">
                          <a:solidFill>
                            <a:schemeClr val="dk1"/>
                          </a:solidFill>
                          <a:latin typeface="Tahoma"/>
                        </a:defRPr>
                      </a:lvl2pPr>
                      <a:lvl3pPr marL="779173" algn="l" defTabSz="779173" rtl="0" eaLnBrk="1" latinLnBrk="0" hangingPunct="1">
                        <a:defRPr sz="1534" kern="1200">
                          <a:solidFill>
                            <a:schemeClr val="dk1"/>
                          </a:solidFill>
                          <a:latin typeface="Tahoma"/>
                        </a:defRPr>
                      </a:lvl3pPr>
                      <a:lvl4pPr marL="1168759" algn="l" defTabSz="779173" rtl="0" eaLnBrk="1" latinLnBrk="0" hangingPunct="1">
                        <a:defRPr sz="1534" kern="1200">
                          <a:solidFill>
                            <a:schemeClr val="dk1"/>
                          </a:solidFill>
                          <a:latin typeface="Tahoma"/>
                        </a:defRPr>
                      </a:lvl4pPr>
                      <a:lvl5pPr marL="1558345" algn="l" defTabSz="779173" rtl="0" eaLnBrk="1" latinLnBrk="0" hangingPunct="1">
                        <a:defRPr sz="1534" kern="1200">
                          <a:solidFill>
                            <a:schemeClr val="dk1"/>
                          </a:solidFill>
                          <a:latin typeface="Tahoma"/>
                        </a:defRPr>
                      </a:lvl5pPr>
                      <a:lvl6pPr marL="1947932" algn="l" defTabSz="779173" rtl="0" eaLnBrk="1" latinLnBrk="0" hangingPunct="1">
                        <a:defRPr sz="1534" kern="1200">
                          <a:solidFill>
                            <a:schemeClr val="dk1"/>
                          </a:solidFill>
                          <a:latin typeface="Tahoma"/>
                        </a:defRPr>
                      </a:lvl6pPr>
                      <a:lvl7pPr marL="2337518" algn="l" defTabSz="779173" rtl="0" eaLnBrk="1" latinLnBrk="0" hangingPunct="1">
                        <a:defRPr sz="1534" kern="1200">
                          <a:solidFill>
                            <a:schemeClr val="dk1"/>
                          </a:solidFill>
                          <a:latin typeface="Tahoma"/>
                        </a:defRPr>
                      </a:lvl7pPr>
                      <a:lvl8pPr marL="2727104" algn="l" defTabSz="779173" rtl="0" eaLnBrk="1" latinLnBrk="0" hangingPunct="1">
                        <a:defRPr sz="1534" kern="1200">
                          <a:solidFill>
                            <a:schemeClr val="dk1"/>
                          </a:solidFill>
                          <a:latin typeface="Tahoma"/>
                        </a:defRPr>
                      </a:lvl8pPr>
                      <a:lvl9pPr marL="3116691" algn="l" defTabSz="779173" rtl="0" eaLnBrk="1" latinLnBrk="0" hangingPunct="1">
                        <a:defRPr sz="1534" kern="1200">
                          <a:solidFill>
                            <a:schemeClr val="dk1"/>
                          </a:solidFill>
                          <a:latin typeface="Tahoma"/>
                        </a:defRPr>
                      </a:lvl9pPr>
                    </a:lstStyle>
                    <a:p>
                      <a:pPr algn="l" fontAlgn="b"/>
                      <a:r>
                        <a:rPr lang="en-ZA" sz="11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 </a:t>
                      </a:r>
                      <a:endParaRPr lang="en-ZA" sz="11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52546719"/>
                  </a:ext>
                </a:extLst>
              </a:tr>
            </a:tbl>
          </a:graphicData>
        </a:graphic>
      </p:graphicFrame>
    </p:spTree>
    <p:extLst>
      <p:ext uri="{BB962C8B-B14F-4D97-AF65-F5344CB8AC3E}">
        <p14:creationId xmlns:p14="http://schemas.microsoft.com/office/powerpoint/2010/main" val="34769693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3D730B-E06F-C2A0-9349-4B8265F7CB3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3E754D7-5418-D74B-F8F7-2DD06475BF22}"/>
              </a:ext>
            </a:extLst>
          </p:cNvPr>
          <p:cNvSpPr txBox="1"/>
          <p:nvPr/>
        </p:nvSpPr>
        <p:spPr>
          <a:xfrm>
            <a:off x="304800" y="0"/>
            <a:ext cx="10389094" cy="954107"/>
          </a:xfrm>
          <a:prstGeom prst="rect">
            <a:avLst/>
          </a:prstGeom>
          <a:noFill/>
        </p:spPr>
        <p:txBody>
          <a:bodyPr wrap="square">
            <a:spAutoFit/>
          </a:bodyPr>
          <a:lstStyle/>
          <a:p>
            <a:r>
              <a:rPr lang="en-US" sz="2800" i="0" u="none" strike="noStrike" baseline="0" dirty="0">
                <a:solidFill>
                  <a:srgbClr val="C00000"/>
                </a:solidFill>
                <a:latin typeface="Apex New Bold"/>
                <a:ea typeface="Tahoma" panose="020B0604030504040204" pitchFamily="34" charset="0"/>
                <a:cs typeface="Tahoma" panose="020B0604030504040204" pitchFamily="34" charset="0"/>
              </a:rPr>
              <a:t>Step Three: Price – (PART A - </a:t>
            </a:r>
            <a:r>
              <a:rPr lang="en-ZA" sz="2800" dirty="0">
                <a:solidFill>
                  <a:srgbClr val="C00000"/>
                </a:solidFill>
                <a:latin typeface="Apex New Bold"/>
                <a:ea typeface="Tahoma" panose="020B0604030504040204" pitchFamily="34" charset="0"/>
                <a:cs typeface="Tahoma" panose="020B0604030504040204" pitchFamily="34" charset="0"/>
              </a:rPr>
              <a:t>Retained Executive Search with Talent Mapping</a:t>
            </a:r>
            <a:endParaRPr lang="en-US" sz="2800" dirty="0">
              <a:solidFill>
                <a:srgbClr val="C00000"/>
              </a:solidFill>
              <a:latin typeface="Apex New Bold"/>
              <a:ea typeface="Tahoma" panose="020B0604030504040204" pitchFamily="34" charset="0"/>
              <a:cs typeface="Tahoma" panose="020B0604030504040204" pitchFamily="34" charset="0"/>
            </a:endParaRPr>
          </a:p>
        </p:txBody>
      </p:sp>
      <p:graphicFrame>
        <p:nvGraphicFramePr>
          <p:cNvPr id="5" name="Table 4">
            <a:extLst>
              <a:ext uri="{FF2B5EF4-FFF2-40B4-BE49-F238E27FC236}">
                <a16:creationId xmlns:a16="http://schemas.microsoft.com/office/drawing/2014/main" id="{C152DC9A-EE22-5C27-39CF-48368790D647}"/>
              </a:ext>
            </a:extLst>
          </p:cNvPr>
          <p:cNvGraphicFramePr>
            <a:graphicFrameLocks noGrp="1"/>
          </p:cNvGraphicFramePr>
          <p:nvPr>
            <p:extLst>
              <p:ext uri="{D42A27DB-BD31-4B8C-83A1-F6EECF244321}">
                <p14:modId xmlns:p14="http://schemas.microsoft.com/office/powerpoint/2010/main" val="3043828979"/>
              </p:ext>
            </p:extLst>
          </p:nvPr>
        </p:nvGraphicFramePr>
        <p:xfrm>
          <a:off x="304800" y="1946682"/>
          <a:ext cx="10694125" cy="2022795"/>
        </p:xfrm>
        <a:graphic>
          <a:graphicData uri="http://schemas.openxmlformats.org/drawingml/2006/table">
            <a:tbl>
              <a:tblPr firstRow="1" firstCol="1" bandRow="1"/>
              <a:tblGrid>
                <a:gridCol w="725978">
                  <a:extLst>
                    <a:ext uri="{9D8B030D-6E8A-4147-A177-3AD203B41FA5}">
                      <a16:colId xmlns:a16="http://schemas.microsoft.com/office/drawing/2014/main" val="2087698903"/>
                    </a:ext>
                  </a:extLst>
                </a:gridCol>
                <a:gridCol w="1592468">
                  <a:extLst>
                    <a:ext uri="{9D8B030D-6E8A-4147-A177-3AD203B41FA5}">
                      <a16:colId xmlns:a16="http://schemas.microsoft.com/office/drawing/2014/main" val="12733345"/>
                    </a:ext>
                  </a:extLst>
                </a:gridCol>
                <a:gridCol w="1600489">
                  <a:extLst>
                    <a:ext uri="{9D8B030D-6E8A-4147-A177-3AD203B41FA5}">
                      <a16:colId xmlns:a16="http://schemas.microsoft.com/office/drawing/2014/main" val="2586833728"/>
                    </a:ext>
                  </a:extLst>
                </a:gridCol>
                <a:gridCol w="1807487">
                  <a:extLst>
                    <a:ext uri="{9D8B030D-6E8A-4147-A177-3AD203B41FA5}">
                      <a16:colId xmlns:a16="http://schemas.microsoft.com/office/drawing/2014/main" val="174763457"/>
                    </a:ext>
                  </a:extLst>
                </a:gridCol>
                <a:gridCol w="1478423">
                  <a:extLst>
                    <a:ext uri="{9D8B030D-6E8A-4147-A177-3AD203B41FA5}">
                      <a16:colId xmlns:a16="http://schemas.microsoft.com/office/drawing/2014/main" val="1760656735"/>
                    </a:ext>
                  </a:extLst>
                </a:gridCol>
                <a:gridCol w="1384850">
                  <a:extLst>
                    <a:ext uri="{9D8B030D-6E8A-4147-A177-3AD203B41FA5}">
                      <a16:colId xmlns:a16="http://schemas.microsoft.com/office/drawing/2014/main" val="174929642"/>
                    </a:ext>
                  </a:extLst>
                </a:gridCol>
                <a:gridCol w="1140465">
                  <a:extLst>
                    <a:ext uri="{9D8B030D-6E8A-4147-A177-3AD203B41FA5}">
                      <a16:colId xmlns:a16="http://schemas.microsoft.com/office/drawing/2014/main" val="200748848"/>
                    </a:ext>
                  </a:extLst>
                </a:gridCol>
                <a:gridCol w="963965">
                  <a:extLst>
                    <a:ext uri="{9D8B030D-6E8A-4147-A177-3AD203B41FA5}">
                      <a16:colId xmlns:a16="http://schemas.microsoft.com/office/drawing/2014/main" val="2924757962"/>
                    </a:ext>
                  </a:extLst>
                </a:gridCol>
              </a:tblGrid>
              <a:tr h="304800">
                <a:tc>
                  <a:txBody>
                    <a:bodyPr/>
                    <a:lstStyle/>
                    <a:p>
                      <a:pPr algn="ctr">
                        <a:lnSpc>
                          <a:spcPct val="150000"/>
                        </a:lnSpc>
                        <a:spcBef>
                          <a:spcPts val="300"/>
                        </a:spcBef>
                        <a:buNone/>
                      </a:pPr>
                      <a:r>
                        <a:rPr lang="en-ZA" sz="1400" b="1" dirty="0">
                          <a:solidFill>
                            <a:srgbClr val="000000"/>
                          </a:solidFill>
                          <a:effectLst/>
                          <a:latin typeface="+mn-lt"/>
                          <a:ea typeface="Times New Roman" panose="02020603050405020304" pitchFamily="18" charset="0"/>
                          <a:cs typeface="Times New Roman" panose="02020603050405020304" pitchFamily="18" charset="0"/>
                        </a:rPr>
                        <a:t>No</a:t>
                      </a:r>
                      <a:endParaRPr lang="en-ZA" sz="14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b="1" dirty="0">
                          <a:solidFill>
                            <a:srgbClr val="000000"/>
                          </a:solidFill>
                          <a:effectLst/>
                          <a:latin typeface="+mn-lt"/>
                          <a:ea typeface="Times New Roman" panose="02020603050405020304" pitchFamily="18" charset="0"/>
                          <a:cs typeface="Times New Roman" panose="02020603050405020304" pitchFamily="18" charset="0"/>
                        </a:rPr>
                        <a:t>Position Level</a:t>
                      </a:r>
                      <a:endParaRPr lang="en-ZA" sz="14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pPr algn="ctr">
                        <a:lnSpc>
                          <a:spcPct val="150000"/>
                        </a:lnSpc>
                        <a:spcBef>
                          <a:spcPts val="300"/>
                        </a:spcBef>
                        <a:buNone/>
                      </a:pPr>
                      <a:r>
                        <a:rPr lang="en-ZA" sz="1400" b="1" dirty="0">
                          <a:solidFill>
                            <a:srgbClr val="000000"/>
                          </a:solidFill>
                          <a:effectLst/>
                          <a:latin typeface="+mn-lt"/>
                          <a:ea typeface="Times New Roman" panose="02020603050405020304" pitchFamily="18" charset="0"/>
                          <a:cs typeface="Times New Roman" panose="02020603050405020304" pitchFamily="18" charset="0"/>
                        </a:rPr>
                        <a:t>Annual TCC Range</a:t>
                      </a:r>
                      <a:endParaRPr lang="en-ZA" sz="14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ZA"/>
                    </a:p>
                  </a:txBody>
                  <a:tcPr/>
                </a:tc>
                <a:tc>
                  <a:txBody>
                    <a:bodyPr/>
                    <a:lstStyle/>
                    <a:p>
                      <a:pPr algn="ctr">
                        <a:lnSpc>
                          <a:spcPct val="150000"/>
                        </a:lnSpc>
                        <a:spcBef>
                          <a:spcPts val="300"/>
                        </a:spcBef>
                        <a:buNone/>
                      </a:pPr>
                      <a:r>
                        <a:rPr lang="en-ZA" sz="1400" b="1">
                          <a:solidFill>
                            <a:srgbClr val="000000"/>
                          </a:solidFill>
                          <a:effectLst/>
                          <a:latin typeface="+mn-lt"/>
                          <a:ea typeface="Times New Roman" panose="02020603050405020304" pitchFamily="18" charset="0"/>
                          <a:cs typeface="Times New Roman" panose="02020603050405020304" pitchFamily="18" charset="0"/>
                        </a:rPr>
                        <a:t>Placement %</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buNone/>
                      </a:pPr>
                      <a:r>
                        <a:rPr lang="en-ZA" sz="1400" b="1">
                          <a:solidFill>
                            <a:srgbClr val="000000"/>
                          </a:solidFill>
                          <a:effectLst/>
                          <a:latin typeface="+mn-lt"/>
                          <a:ea typeface="Times New Roman" panose="02020603050405020304" pitchFamily="18" charset="0"/>
                          <a:cs typeface="Times New Roman" panose="02020603050405020304" pitchFamily="18" charset="0"/>
                        </a:rPr>
                        <a:t>Average Approx.</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buNone/>
                      </a:pPr>
                      <a:r>
                        <a:rPr lang="en-ZA" sz="1400" b="1">
                          <a:solidFill>
                            <a:srgbClr val="000000"/>
                          </a:solidFill>
                          <a:effectLst/>
                          <a:latin typeface="+mn-lt"/>
                          <a:ea typeface="Times New Roman" panose="02020603050405020304" pitchFamily="18" charset="0"/>
                          <a:cs typeface="Times New Roman" panose="02020603050405020304" pitchFamily="18" charset="0"/>
                        </a:rPr>
                        <a:t>Placement fee excl. VAT</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buNone/>
                      </a:pPr>
                      <a:r>
                        <a:rPr lang="en-ZA" sz="1400" b="1">
                          <a:solidFill>
                            <a:srgbClr val="000000"/>
                          </a:solidFill>
                          <a:effectLst/>
                          <a:latin typeface="+mn-lt"/>
                          <a:ea typeface="Times New Roman" panose="02020603050405020304" pitchFamily="18" charset="0"/>
                          <a:cs typeface="Times New Roman" panose="02020603050405020304" pitchFamily="18" charset="0"/>
                        </a:rPr>
                        <a:t>Placement fee incl. VAT</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25186941"/>
                  </a:ext>
                </a:extLst>
              </a:tr>
              <a:tr h="184150">
                <a:tc>
                  <a:txBody>
                    <a:bodyPr/>
                    <a:lstStyle/>
                    <a:p>
                      <a:pPr algn="ct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1</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Level A</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3 000 000</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3 619 786</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50000"/>
                        </a:lnSpc>
                        <a:spcBef>
                          <a:spcPts val="300"/>
                        </a:spcBef>
                        <a:buNone/>
                      </a:pPr>
                      <a:r>
                        <a:rPr lang="en-ZA" sz="1400" dirty="0">
                          <a:solidFill>
                            <a:srgbClr val="000000"/>
                          </a:solidFill>
                          <a:effectLst/>
                          <a:latin typeface="+mn-lt"/>
                          <a:ea typeface="Times New Roman" panose="02020603050405020304" pitchFamily="18" charset="0"/>
                          <a:cs typeface="Times New Roman" panose="02020603050405020304" pitchFamily="18" charset="0"/>
                        </a:rPr>
                        <a:t> </a:t>
                      </a:r>
                      <a:endParaRPr lang="en-ZA" sz="14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3 309 893</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 </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 </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96772919"/>
                  </a:ext>
                </a:extLst>
              </a:tr>
              <a:tr h="184150">
                <a:tc>
                  <a:txBody>
                    <a:bodyPr/>
                    <a:lstStyle/>
                    <a:p>
                      <a:pPr algn="ct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2</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Level B</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2 308 911</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2 950 786</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 </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lnSpc>
                          <a:spcPct val="150000"/>
                        </a:lnSpc>
                        <a:spcBef>
                          <a:spcPts val="300"/>
                        </a:spcBef>
                        <a:buNone/>
                      </a:pPr>
                      <a:r>
                        <a:rPr lang="en-ZA" sz="1400" dirty="0">
                          <a:solidFill>
                            <a:srgbClr val="000000"/>
                          </a:solidFill>
                          <a:effectLst/>
                          <a:latin typeface="+mn-lt"/>
                          <a:ea typeface="Times New Roman" panose="02020603050405020304" pitchFamily="18" charset="0"/>
                          <a:cs typeface="Times New Roman" panose="02020603050405020304" pitchFamily="18" charset="0"/>
                        </a:rPr>
                        <a:t>2 629 849</a:t>
                      </a:r>
                      <a:endParaRPr lang="en-ZA" sz="14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 </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 </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08262672"/>
                  </a:ext>
                </a:extLst>
              </a:tr>
              <a:tr h="184150">
                <a:tc>
                  <a:txBody>
                    <a:bodyPr/>
                    <a:lstStyle/>
                    <a:p>
                      <a:pPr algn="ct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3</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Level C</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1 952 746</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2 303 662</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 </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2 128 204</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dirty="0">
                          <a:solidFill>
                            <a:srgbClr val="000000"/>
                          </a:solidFill>
                          <a:effectLst/>
                          <a:latin typeface="+mn-lt"/>
                          <a:ea typeface="Times New Roman" panose="02020603050405020304" pitchFamily="18" charset="0"/>
                          <a:cs typeface="Times New Roman" panose="02020603050405020304" pitchFamily="18" charset="0"/>
                        </a:rPr>
                        <a:t> </a:t>
                      </a:r>
                      <a:endParaRPr lang="en-ZA" sz="14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 </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51917428"/>
                  </a:ext>
                </a:extLst>
              </a:tr>
              <a:tr h="184150">
                <a:tc>
                  <a:txBody>
                    <a:bodyPr/>
                    <a:lstStyle/>
                    <a:p>
                      <a:pPr algn="ct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4</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dirty="0">
                          <a:solidFill>
                            <a:srgbClr val="000000"/>
                          </a:solidFill>
                          <a:effectLst/>
                          <a:latin typeface="+mn-lt"/>
                          <a:ea typeface="Times New Roman" panose="02020603050405020304" pitchFamily="18" charset="0"/>
                          <a:cs typeface="Times New Roman" panose="02020603050405020304" pitchFamily="18" charset="0"/>
                        </a:rPr>
                        <a:t>Level D</a:t>
                      </a:r>
                      <a:endParaRPr lang="en-ZA" sz="14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1 308 911</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1 900 000</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50000"/>
                        </a:lnSpc>
                        <a:spcBef>
                          <a:spcPts val="300"/>
                        </a:spcBef>
                        <a:buNone/>
                      </a:pPr>
                      <a:r>
                        <a:rPr lang="en-ZA" sz="1400" dirty="0">
                          <a:solidFill>
                            <a:srgbClr val="000000"/>
                          </a:solidFill>
                          <a:effectLst/>
                          <a:latin typeface="+mn-lt"/>
                          <a:ea typeface="Times New Roman" panose="02020603050405020304" pitchFamily="18" charset="0"/>
                          <a:cs typeface="Times New Roman" panose="02020603050405020304" pitchFamily="18" charset="0"/>
                        </a:rPr>
                        <a:t> </a:t>
                      </a:r>
                      <a:endParaRPr lang="en-ZA" sz="14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1 604 456</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dirty="0">
                          <a:solidFill>
                            <a:srgbClr val="000000"/>
                          </a:solidFill>
                          <a:effectLst/>
                          <a:latin typeface="+mn-lt"/>
                          <a:ea typeface="Times New Roman" panose="02020603050405020304" pitchFamily="18" charset="0"/>
                          <a:cs typeface="Times New Roman" panose="02020603050405020304" pitchFamily="18" charset="0"/>
                        </a:rPr>
                        <a:t> </a:t>
                      </a:r>
                      <a:endParaRPr lang="en-ZA" sz="14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dirty="0">
                          <a:solidFill>
                            <a:srgbClr val="000000"/>
                          </a:solidFill>
                          <a:effectLst/>
                          <a:latin typeface="+mn-lt"/>
                          <a:ea typeface="Times New Roman" panose="02020603050405020304" pitchFamily="18" charset="0"/>
                          <a:cs typeface="Times New Roman" panose="02020603050405020304" pitchFamily="18" charset="0"/>
                        </a:rPr>
                        <a:t> </a:t>
                      </a:r>
                      <a:endParaRPr lang="en-ZA" sz="14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63196054"/>
                  </a:ext>
                </a:extLst>
              </a:tr>
            </a:tbl>
          </a:graphicData>
        </a:graphic>
      </p:graphicFrame>
    </p:spTree>
    <p:extLst>
      <p:ext uri="{BB962C8B-B14F-4D97-AF65-F5344CB8AC3E}">
        <p14:creationId xmlns:p14="http://schemas.microsoft.com/office/powerpoint/2010/main" val="574422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4D579-9AF1-2EC2-2235-1BC629BE7C0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EFD3C70-DFDE-267F-C3FF-9FF4ABE7D2DD}"/>
              </a:ext>
            </a:extLst>
          </p:cNvPr>
          <p:cNvSpPr txBox="1"/>
          <p:nvPr/>
        </p:nvSpPr>
        <p:spPr>
          <a:xfrm>
            <a:off x="304800" y="0"/>
            <a:ext cx="10389094" cy="954107"/>
          </a:xfrm>
          <a:prstGeom prst="rect">
            <a:avLst/>
          </a:prstGeom>
          <a:noFill/>
        </p:spPr>
        <p:txBody>
          <a:bodyPr wrap="square">
            <a:spAutoFit/>
          </a:bodyPr>
          <a:lstStyle/>
          <a:p>
            <a:r>
              <a:rPr lang="en-US" sz="2800" i="0" u="none" strike="noStrike" baseline="0" dirty="0">
                <a:solidFill>
                  <a:srgbClr val="C00000"/>
                </a:solidFill>
                <a:latin typeface="Apex New Bold"/>
                <a:ea typeface="Tahoma" panose="020B0604030504040204" pitchFamily="34" charset="0"/>
                <a:cs typeface="Tahoma" panose="020B0604030504040204" pitchFamily="34" charset="0"/>
              </a:rPr>
              <a:t>Step Three: Price – (PART B - </a:t>
            </a:r>
            <a:r>
              <a:rPr lang="en-US" sz="2800" dirty="0">
                <a:solidFill>
                  <a:srgbClr val="C00000"/>
                </a:solidFill>
                <a:latin typeface="Apex New Bold"/>
                <a:ea typeface="Tahoma" panose="020B0604030504040204" pitchFamily="34" charset="0"/>
                <a:cs typeface="Tahoma" panose="020B0604030504040204" pitchFamily="34" charset="0"/>
              </a:rPr>
              <a:t>Placement of Persons With Disabilities Services)</a:t>
            </a:r>
          </a:p>
        </p:txBody>
      </p:sp>
      <p:graphicFrame>
        <p:nvGraphicFramePr>
          <p:cNvPr id="3" name="Table 2">
            <a:extLst>
              <a:ext uri="{FF2B5EF4-FFF2-40B4-BE49-F238E27FC236}">
                <a16:creationId xmlns:a16="http://schemas.microsoft.com/office/drawing/2014/main" id="{FF65D95B-1C16-0C41-AA0E-8083129E515C}"/>
              </a:ext>
            </a:extLst>
          </p:cNvPr>
          <p:cNvGraphicFramePr>
            <a:graphicFrameLocks noGrp="1"/>
          </p:cNvGraphicFramePr>
          <p:nvPr>
            <p:extLst>
              <p:ext uri="{D42A27DB-BD31-4B8C-83A1-F6EECF244321}">
                <p14:modId xmlns:p14="http://schemas.microsoft.com/office/powerpoint/2010/main" val="197140756"/>
              </p:ext>
            </p:extLst>
          </p:nvPr>
        </p:nvGraphicFramePr>
        <p:xfrm>
          <a:off x="496389" y="1253332"/>
          <a:ext cx="10389095" cy="4351336"/>
        </p:xfrm>
        <a:graphic>
          <a:graphicData uri="http://schemas.openxmlformats.org/drawingml/2006/table">
            <a:tbl>
              <a:tblPr firstRow="1" firstCol="1" bandRow="1"/>
              <a:tblGrid>
                <a:gridCol w="873724">
                  <a:extLst>
                    <a:ext uri="{9D8B030D-6E8A-4147-A177-3AD203B41FA5}">
                      <a16:colId xmlns:a16="http://schemas.microsoft.com/office/drawing/2014/main" val="2574996804"/>
                    </a:ext>
                  </a:extLst>
                </a:gridCol>
                <a:gridCol w="1751910">
                  <a:extLst>
                    <a:ext uri="{9D8B030D-6E8A-4147-A177-3AD203B41FA5}">
                      <a16:colId xmlns:a16="http://schemas.microsoft.com/office/drawing/2014/main" val="367319685"/>
                    </a:ext>
                  </a:extLst>
                </a:gridCol>
                <a:gridCol w="1243222">
                  <a:extLst>
                    <a:ext uri="{9D8B030D-6E8A-4147-A177-3AD203B41FA5}">
                      <a16:colId xmlns:a16="http://schemas.microsoft.com/office/drawing/2014/main" val="2305472396"/>
                    </a:ext>
                  </a:extLst>
                </a:gridCol>
                <a:gridCol w="1555659">
                  <a:extLst>
                    <a:ext uri="{9D8B030D-6E8A-4147-A177-3AD203B41FA5}">
                      <a16:colId xmlns:a16="http://schemas.microsoft.com/office/drawing/2014/main" val="4067043379"/>
                    </a:ext>
                  </a:extLst>
                </a:gridCol>
                <a:gridCol w="1210312">
                  <a:extLst>
                    <a:ext uri="{9D8B030D-6E8A-4147-A177-3AD203B41FA5}">
                      <a16:colId xmlns:a16="http://schemas.microsoft.com/office/drawing/2014/main" val="743234581"/>
                    </a:ext>
                  </a:extLst>
                </a:gridCol>
                <a:gridCol w="1307390">
                  <a:extLst>
                    <a:ext uri="{9D8B030D-6E8A-4147-A177-3AD203B41FA5}">
                      <a16:colId xmlns:a16="http://schemas.microsoft.com/office/drawing/2014/main" val="3315938863"/>
                    </a:ext>
                  </a:extLst>
                </a:gridCol>
                <a:gridCol w="1503658">
                  <a:extLst>
                    <a:ext uri="{9D8B030D-6E8A-4147-A177-3AD203B41FA5}">
                      <a16:colId xmlns:a16="http://schemas.microsoft.com/office/drawing/2014/main" val="619544321"/>
                    </a:ext>
                  </a:extLst>
                </a:gridCol>
                <a:gridCol w="943220">
                  <a:extLst>
                    <a:ext uri="{9D8B030D-6E8A-4147-A177-3AD203B41FA5}">
                      <a16:colId xmlns:a16="http://schemas.microsoft.com/office/drawing/2014/main" val="1157665788"/>
                    </a:ext>
                  </a:extLst>
                </a:gridCol>
              </a:tblGrid>
              <a:tr h="981241">
                <a:tc>
                  <a:txBody>
                    <a:bodyPr/>
                    <a:lstStyle/>
                    <a:p>
                      <a:pPr algn="ctr">
                        <a:lnSpc>
                          <a:spcPct val="150000"/>
                        </a:lnSpc>
                        <a:spcBef>
                          <a:spcPts val="300"/>
                        </a:spcBef>
                        <a:buNone/>
                      </a:pPr>
                      <a:r>
                        <a:rPr lang="en-ZA" sz="1400" b="1">
                          <a:solidFill>
                            <a:srgbClr val="000000"/>
                          </a:solidFill>
                          <a:effectLst/>
                          <a:latin typeface="+mn-lt"/>
                          <a:ea typeface="Times New Roman" panose="02020603050405020304" pitchFamily="18" charset="0"/>
                          <a:cs typeface="Times New Roman" panose="02020603050405020304" pitchFamily="18" charset="0"/>
                        </a:rPr>
                        <a:t>No</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b="1">
                          <a:solidFill>
                            <a:srgbClr val="000000"/>
                          </a:solidFill>
                          <a:effectLst/>
                          <a:latin typeface="+mn-lt"/>
                          <a:ea typeface="Times New Roman" panose="02020603050405020304" pitchFamily="18" charset="0"/>
                          <a:cs typeface="Times New Roman" panose="02020603050405020304" pitchFamily="18" charset="0"/>
                        </a:rPr>
                        <a:t>Position Level</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pPr algn="ctr">
                        <a:lnSpc>
                          <a:spcPct val="150000"/>
                        </a:lnSpc>
                        <a:spcBef>
                          <a:spcPts val="300"/>
                        </a:spcBef>
                        <a:buNone/>
                      </a:pPr>
                      <a:r>
                        <a:rPr lang="en-ZA" sz="1400" b="1">
                          <a:solidFill>
                            <a:srgbClr val="000000"/>
                          </a:solidFill>
                          <a:effectLst/>
                          <a:latin typeface="+mn-lt"/>
                          <a:ea typeface="Times New Roman" panose="02020603050405020304" pitchFamily="18" charset="0"/>
                          <a:cs typeface="Times New Roman" panose="02020603050405020304" pitchFamily="18" charset="0"/>
                        </a:rPr>
                        <a:t>Annual TCC Range</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ZA"/>
                    </a:p>
                  </a:txBody>
                  <a:tcPr/>
                </a:tc>
                <a:tc>
                  <a:txBody>
                    <a:bodyPr/>
                    <a:lstStyle/>
                    <a:p>
                      <a:pPr algn="ctr">
                        <a:lnSpc>
                          <a:spcPct val="150000"/>
                        </a:lnSpc>
                        <a:spcBef>
                          <a:spcPts val="300"/>
                        </a:spcBef>
                        <a:buNone/>
                      </a:pPr>
                      <a:r>
                        <a:rPr lang="en-ZA" sz="1400" b="1">
                          <a:solidFill>
                            <a:srgbClr val="000000"/>
                          </a:solidFill>
                          <a:effectLst/>
                          <a:latin typeface="+mn-lt"/>
                          <a:ea typeface="Times New Roman" panose="02020603050405020304" pitchFamily="18" charset="0"/>
                          <a:cs typeface="Times New Roman" panose="02020603050405020304" pitchFamily="18" charset="0"/>
                        </a:rPr>
                        <a:t>Placement %</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buNone/>
                      </a:pPr>
                      <a:r>
                        <a:rPr lang="en-ZA" sz="1400" b="1">
                          <a:solidFill>
                            <a:srgbClr val="000000"/>
                          </a:solidFill>
                          <a:effectLst/>
                          <a:latin typeface="+mn-lt"/>
                          <a:ea typeface="Times New Roman" panose="02020603050405020304" pitchFamily="18" charset="0"/>
                          <a:cs typeface="Times New Roman" panose="02020603050405020304" pitchFamily="18" charset="0"/>
                        </a:rPr>
                        <a:t>Average Approx.</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buNone/>
                      </a:pPr>
                      <a:r>
                        <a:rPr lang="en-ZA" sz="1400" b="1" dirty="0">
                          <a:solidFill>
                            <a:srgbClr val="000000"/>
                          </a:solidFill>
                          <a:effectLst/>
                          <a:latin typeface="+mn-lt"/>
                          <a:ea typeface="Times New Roman" panose="02020603050405020304" pitchFamily="18" charset="0"/>
                          <a:cs typeface="Times New Roman" panose="02020603050405020304" pitchFamily="18" charset="0"/>
                        </a:rPr>
                        <a:t>Placement fee excl. VAT</a:t>
                      </a:r>
                      <a:endParaRPr lang="en-ZA" sz="1400" dirty="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buNone/>
                      </a:pPr>
                      <a:r>
                        <a:rPr lang="en-ZA" sz="1400" b="1">
                          <a:solidFill>
                            <a:srgbClr val="000000"/>
                          </a:solidFill>
                          <a:effectLst/>
                          <a:latin typeface="+mn-lt"/>
                          <a:ea typeface="Times New Roman" panose="02020603050405020304" pitchFamily="18" charset="0"/>
                          <a:cs typeface="Times New Roman" panose="02020603050405020304" pitchFamily="18" charset="0"/>
                        </a:rPr>
                        <a:t>Placement fee incl. VAT</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90346882"/>
                  </a:ext>
                </a:extLst>
              </a:tr>
              <a:tr h="481442">
                <a:tc>
                  <a:txBody>
                    <a:bodyPr/>
                    <a:lstStyle/>
                    <a:p>
                      <a:pPr algn="ct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1</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Level A</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3 000 000</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3 619 786</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 </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3 309 893</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 </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 </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34850445"/>
                  </a:ext>
                </a:extLst>
              </a:tr>
              <a:tr h="481442">
                <a:tc>
                  <a:txBody>
                    <a:bodyPr/>
                    <a:lstStyle/>
                    <a:p>
                      <a:pPr algn="ct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2</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Level B</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lnSpc>
                          <a:spcPct val="150000"/>
                        </a:lnSpc>
                        <a:spcBef>
                          <a:spcPts val="300"/>
                        </a:spcBef>
                        <a:buNone/>
                      </a:pPr>
                      <a:r>
                        <a:rPr lang="en-ZA" sz="1400" dirty="0">
                          <a:solidFill>
                            <a:srgbClr val="000000"/>
                          </a:solidFill>
                          <a:effectLst/>
                          <a:latin typeface="+mn-lt"/>
                          <a:ea typeface="Times New Roman" panose="02020603050405020304" pitchFamily="18" charset="0"/>
                          <a:cs typeface="Times New Roman" panose="02020603050405020304" pitchFamily="18" charset="0"/>
                        </a:rPr>
                        <a:t>2 308 911</a:t>
                      </a:r>
                      <a:endParaRPr lang="en-ZA" sz="1400" dirty="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2 950 786</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 </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2 629 849</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 </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 </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31741827"/>
                  </a:ext>
                </a:extLst>
              </a:tr>
              <a:tr h="481442">
                <a:tc>
                  <a:txBody>
                    <a:bodyPr/>
                    <a:lstStyle/>
                    <a:p>
                      <a:pPr algn="ct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3</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Level C</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1 952 746</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2 303 662</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 </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2 128 204</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 </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 </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04405627"/>
                  </a:ext>
                </a:extLst>
              </a:tr>
              <a:tr h="481442">
                <a:tc>
                  <a:txBody>
                    <a:bodyPr/>
                    <a:lstStyle/>
                    <a:p>
                      <a:pPr algn="ct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4</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Level D</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1 308 911</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1 900 000</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 </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1 604 456</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 </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 </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60804518"/>
                  </a:ext>
                </a:extLst>
              </a:tr>
              <a:tr h="481442">
                <a:tc>
                  <a:txBody>
                    <a:bodyPr/>
                    <a:lstStyle/>
                    <a:p>
                      <a:pPr algn="ct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5</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Level E</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1 150 911</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1 300 000</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 </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1 225 456</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 </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 </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61046253"/>
                  </a:ext>
                </a:extLst>
              </a:tr>
              <a:tr h="314843">
                <a:tc>
                  <a:txBody>
                    <a:bodyPr/>
                    <a:lstStyle/>
                    <a:p>
                      <a:pPr algn="ct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6</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Level F</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800 911</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1 100 000</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 </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950 456</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 </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 </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1855166"/>
                  </a:ext>
                </a:extLst>
              </a:tr>
              <a:tr h="648042">
                <a:tc>
                  <a:txBody>
                    <a:bodyPr/>
                    <a:lstStyle/>
                    <a:p>
                      <a:pPr algn="ct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7</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Bargaining Employees</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0</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800 000</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 </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400 000</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 </a:t>
                      </a:r>
                      <a:endParaRPr lang="en-ZA" sz="140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dirty="0">
                          <a:solidFill>
                            <a:srgbClr val="000000"/>
                          </a:solidFill>
                          <a:effectLst/>
                          <a:latin typeface="+mn-lt"/>
                          <a:ea typeface="Times New Roman" panose="02020603050405020304" pitchFamily="18" charset="0"/>
                          <a:cs typeface="Times New Roman" panose="02020603050405020304" pitchFamily="18" charset="0"/>
                        </a:rPr>
                        <a:t> </a:t>
                      </a:r>
                      <a:endParaRPr lang="en-ZA" sz="1400" dirty="0">
                        <a:effectLst/>
                        <a:latin typeface="+mn-lt"/>
                        <a:ea typeface="Times New Roman" panose="02020603050405020304" pitchFamily="18" charset="0"/>
                        <a:cs typeface="Times New Roman" panose="02020603050405020304" pitchFamily="18" charset="0"/>
                      </a:endParaRPr>
                    </a:p>
                  </a:txBody>
                  <a:tcPr marL="55533" marR="555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46686193"/>
                  </a:ext>
                </a:extLst>
              </a:tr>
            </a:tbl>
          </a:graphicData>
        </a:graphic>
      </p:graphicFrame>
    </p:spTree>
    <p:extLst>
      <p:ext uri="{BB962C8B-B14F-4D97-AF65-F5344CB8AC3E}">
        <p14:creationId xmlns:p14="http://schemas.microsoft.com/office/powerpoint/2010/main" val="25767408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564D7A-1914-5628-401E-EA02D4FDB36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CAFE852-90A2-99BC-82A6-FB37FD574C72}"/>
              </a:ext>
            </a:extLst>
          </p:cNvPr>
          <p:cNvSpPr txBox="1"/>
          <p:nvPr/>
        </p:nvSpPr>
        <p:spPr>
          <a:xfrm>
            <a:off x="304800" y="0"/>
            <a:ext cx="10389094" cy="954107"/>
          </a:xfrm>
          <a:prstGeom prst="rect">
            <a:avLst/>
          </a:prstGeom>
          <a:noFill/>
        </p:spPr>
        <p:txBody>
          <a:bodyPr wrap="square">
            <a:spAutoFit/>
          </a:bodyPr>
          <a:lstStyle/>
          <a:p>
            <a:endParaRPr lang="en-US" sz="2800" b="1" i="0" u="none" strike="noStrike" baseline="0" dirty="0">
              <a:solidFill>
                <a:srgbClr val="C00000"/>
              </a:solidFill>
              <a:latin typeface="Apex New Bold"/>
              <a:ea typeface="Tahoma" panose="020B0604030504040204" pitchFamily="34" charset="0"/>
              <a:cs typeface="Tahoma" panose="020B0604030504040204" pitchFamily="34" charset="0"/>
            </a:endParaRPr>
          </a:p>
          <a:p>
            <a:r>
              <a:rPr lang="en-US" sz="2800" i="0" u="none" strike="noStrike" baseline="0" dirty="0">
                <a:solidFill>
                  <a:srgbClr val="C00000"/>
                </a:solidFill>
                <a:latin typeface="Apex New Bold"/>
                <a:ea typeface="Tahoma" panose="020B0604030504040204" pitchFamily="34" charset="0"/>
                <a:cs typeface="Tahoma" panose="020B0604030504040204" pitchFamily="34" charset="0"/>
              </a:rPr>
              <a:t>Step Three: Price – Part C: Fixed-Term Contractors</a:t>
            </a:r>
            <a:endParaRPr lang="en-US" sz="2800" dirty="0">
              <a:solidFill>
                <a:srgbClr val="C00000"/>
              </a:solidFill>
              <a:latin typeface="Apex New Bold"/>
              <a:ea typeface="Tahoma" panose="020B0604030504040204" pitchFamily="34" charset="0"/>
              <a:cs typeface="Tahoma" panose="020B0604030504040204" pitchFamily="34" charset="0"/>
            </a:endParaRPr>
          </a:p>
        </p:txBody>
      </p:sp>
      <p:graphicFrame>
        <p:nvGraphicFramePr>
          <p:cNvPr id="3" name="Table 2">
            <a:extLst>
              <a:ext uri="{FF2B5EF4-FFF2-40B4-BE49-F238E27FC236}">
                <a16:creationId xmlns:a16="http://schemas.microsoft.com/office/drawing/2014/main" id="{1B2223A7-9A7A-75BB-417D-21EC9C730E2D}"/>
              </a:ext>
            </a:extLst>
          </p:cNvPr>
          <p:cNvGraphicFramePr>
            <a:graphicFrameLocks noGrp="1"/>
          </p:cNvGraphicFramePr>
          <p:nvPr>
            <p:extLst>
              <p:ext uri="{D42A27DB-BD31-4B8C-83A1-F6EECF244321}">
                <p14:modId xmlns:p14="http://schemas.microsoft.com/office/powerpoint/2010/main" val="2410926352"/>
              </p:ext>
            </p:extLst>
          </p:nvPr>
        </p:nvGraphicFramePr>
        <p:xfrm>
          <a:off x="304799" y="1221408"/>
          <a:ext cx="11112136" cy="3559596"/>
        </p:xfrm>
        <a:graphic>
          <a:graphicData uri="http://schemas.openxmlformats.org/drawingml/2006/table">
            <a:tbl>
              <a:tblPr firstRow="1" firstCol="1" bandRow="1"/>
              <a:tblGrid>
                <a:gridCol w="967348">
                  <a:extLst>
                    <a:ext uri="{9D8B030D-6E8A-4147-A177-3AD203B41FA5}">
                      <a16:colId xmlns:a16="http://schemas.microsoft.com/office/drawing/2014/main" val="1670341069"/>
                    </a:ext>
                  </a:extLst>
                </a:gridCol>
                <a:gridCol w="1753318">
                  <a:extLst>
                    <a:ext uri="{9D8B030D-6E8A-4147-A177-3AD203B41FA5}">
                      <a16:colId xmlns:a16="http://schemas.microsoft.com/office/drawing/2014/main" val="3344389584"/>
                    </a:ext>
                  </a:extLst>
                </a:gridCol>
                <a:gridCol w="1044296">
                  <a:extLst>
                    <a:ext uri="{9D8B030D-6E8A-4147-A177-3AD203B41FA5}">
                      <a16:colId xmlns:a16="http://schemas.microsoft.com/office/drawing/2014/main" val="2602413344"/>
                    </a:ext>
                  </a:extLst>
                </a:gridCol>
                <a:gridCol w="1044296">
                  <a:extLst>
                    <a:ext uri="{9D8B030D-6E8A-4147-A177-3AD203B41FA5}">
                      <a16:colId xmlns:a16="http://schemas.microsoft.com/office/drawing/2014/main" val="158243572"/>
                    </a:ext>
                  </a:extLst>
                </a:gridCol>
                <a:gridCol w="2297451">
                  <a:extLst>
                    <a:ext uri="{9D8B030D-6E8A-4147-A177-3AD203B41FA5}">
                      <a16:colId xmlns:a16="http://schemas.microsoft.com/office/drawing/2014/main" val="1877785879"/>
                    </a:ext>
                  </a:extLst>
                </a:gridCol>
                <a:gridCol w="1570567">
                  <a:extLst>
                    <a:ext uri="{9D8B030D-6E8A-4147-A177-3AD203B41FA5}">
                      <a16:colId xmlns:a16="http://schemas.microsoft.com/office/drawing/2014/main" val="1977277518"/>
                    </a:ext>
                  </a:extLst>
                </a:gridCol>
                <a:gridCol w="1390564">
                  <a:extLst>
                    <a:ext uri="{9D8B030D-6E8A-4147-A177-3AD203B41FA5}">
                      <a16:colId xmlns:a16="http://schemas.microsoft.com/office/drawing/2014/main" val="2551586899"/>
                    </a:ext>
                  </a:extLst>
                </a:gridCol>
                <a:gridCol w="1044296">
                  <a:extLst>
                    <a:ext uri="{9D8B030D-6E8A-4147-A177-3AD203B41FA5}">
                      <a16:colId xmlns:a16="http://schemas.microsoft.com/office/drawing/2014/main" val="1128248618"/>
                    </a:ext>
                  </a:extLst>
                </a:gridCol>
              </a:tblGrid>
              <a:tr h="1028478">
                <a:tc>
                  <a:txBody>
                    <a:bodyPr/>
                    <a:lstStyle/>
                    <a:p>
                      <a:pPr algn="ctr">
                        <a:lnSpc>
                          <a:spcPct val="150000"/>
                        </a:lnSpc>
                        <a:spcBef>
                          <a:spcPts val="300"/>
                        </a:spcBef>
                        <a:buNone/>
                      </a:pPr>
                      <a:r>
                        <a:rPr lang="en-ZA" sz="1400" b="1">
                          <a:solidFill>
                            <a:srgbClr val="000000"/>
                          </a:solidFill>
                          <a:effectLst/>
                          <a:latin typeface="+mn-lt"/>
                          <a:ea typeface="Times New Roman" panose="02020603050405020304" pitchFamily="18" charset="0"/>
                          <a:cs typeface="Times New Roman" panose="02020603050405020304" pitchFamily="18" charset="0"/>
                        </a:rPr>
                        <a:t>No</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b="1">
                          <a:solidFill>
                            <a:srgbClr val="000000"/>
                          </a:solidFill>
                          <a:effectLst/>
                          <a:latin typeface="+mn-lt"/>
                          <a:ea typeface="Times New Roman" panose="02020603050405020304" pitchFamily="18" charset="0"/>
                          <a:cs typeface="Times New Roman" panose="02020603050405020304" pitchFamily="18" charset="0"/>
                        </a:rPr>
                        <a:t>Position Level</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pPr algn="ctr">
                        <a:lnSpc>
                          <a:spcPct val="150000"/>
                        </a:lnSpc>
                        <a:spcBef>
                          <a:spcPts val="300"/>
                        </a:spcBef>
                        <a:buNone/>
                      </a:pPr>
                      <a:r>
                        <a:rPr lang="en-ZA" sz="1400" b="1">
                          <a:solidFill>
                            <a:srgbClr val="000000"/>
                          </a:solidFill>
                          <a:effectLst/>
                          <a:latin typeface="+mn-lt"/>
                          <a:ea typeface="Times New Roman" panose="02020603050405020304" pitchFamily="18" charset="0"/>
                          <a:cs typeface="Times New Roman" panose="02020603050405020304" pitchFamily="18" charset="0"/>
                        </a:rPr>
                        <a:t>Annual TCC Range **</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ZA"/>
                    </a:p>
                  </a:txBody>
                  <a:tcPr/>
                </a:tc>
                <a:tc>
                  <a:txBody>
                    <a:bodyPr/>
                    <a:lstStyle/>
                    <a:p>
                      <a:pPr algn="ctr">
                        <a:lnSpc>
                          <a:spcPct val="150000"/>
                        </a:lnSpc>
                        <a:spcBef>
                          <a:spcPts val="300"/>
                        </a:spcBef>
                        <a:buNone/>
                      </a:pPr>
                      <a:r>
                        <a:rPr lang="en-ZA" sz="1400" b="1">
                          <a:solidFill>
                            <a:srgbClr val="000000"/>
                          </a:solidFill>
                          <a:effectLst/>
                          <a:latin typeface="+mn-lt"/>
                          <a:ea typeface="Times New Roman" panose="02020603050405020304" pitchFamily="18" charset="0"/>
                          <a:cs typeface="Times New Roman" panose="02020603050405020304" pitchFamily="18" charset="0"/>
                        </a:rPr>
                        <a:t>Placement %</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buNone/>
                      </a:pPr>
                      <a:r>
                        <a:rPr lang="en-ZA" sz="1400" b="1">
                          <a:solidFill>
                            <a:srgbClr val="000000"/>
                          </a:solidFill>
                          <a:effectLst/>
                          <a:latin typeface="+mn-lt"/>
                          <a:ea typeface="Times New Roman" panose="02020603050405020304" pitchFamily="18" charset="0"/>
                          <a:cs typeface="Times New Roman" panose="02020603050405020304" pitchFamily="18" charset="0"/>
                        </a:rPr>
                        <a:t>Average Approx.</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buNone/>
                      </a:pPr>
                      <a:r>
                        <a:rPr lang="en-ZA" sz="1400" b="1">
                          <a:solidFill>
                            <a:srgbClr val="000000"/>
                          </a:solidFill>
                          <a:effectLst/>
                          <a:latin typeface="+mn-lt"/>
                          <a:ea typeface="Times New Roman" panose="02020603050405020304" pitchFamily="18" charset="0"/>
                          <a:cs typeface="Times New Roman" panose="02020603050405020304" pitchFamily="18" charset="0"/>
                        </a:rPr>
                        <a:t>Placement fee excl. VAT</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buNone/>
                      </a:pPr>
                      <a:r>
                        <a:rPr lang="en-ZA" sz="1400" b="1">
                          <a:solidFill>
                            <a:srgbClr val="000000"/>
                          </a:solidFill>
                          <a:effectLst/>
                          <a:latin typeface="+mn-lt"/>
                          <a:ea typeface="Times New Roman" panose="02020603050405020304" pitchFamily="18" charset="0"/>
                          <a:cs typeface="Times New Roman" panose="02020603050405020304" pitchFamily="18" charset="0"/>
                        </a:rPr>
                        <a:t>Placement fee incl. VAT</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45351733"/>
                  </a:ext>
                </a:extLst>
              </a:tr>
              <a:tr h="310289">
                <a:tc>
                  <a:txBody>
                    <a:bodyPr/>
                    <a:lstStyle/>
                    <a:p>
                      <a:pPr algn="ct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1</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Level A</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3 000 000</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3 619 786</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 </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3 309 893</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 </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 </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69697964"/>
                  </a:ext>
                </a:extLst>
              </a:tr>
              <a:tr h="310289">
                <a:tc>
                  <a:txBody>
                    <a:bodyPr/>
                    <a:lstStyle/>
                    <a:p>
                      <a:pPr algn="ct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2</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Level B</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2 308 911</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2 950 786</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 </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2 629 849</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 </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dirty="0">
                          <a:solidFill>
                            <a:srgbClr val="000000"/>
                          </a:solidFill>
                          <a:effectLst/>
                          <a:latin typeface="+mn-lt"/>
                          <a:ea typeface="Times New Roman" panose="02020603050405020304" pitchFamily="18" charset="0"/>
                          <a:cs typeface="Times New Roman" panose="02020603050405020304" pitchFamily="18" charset="0"/>
                        </a:rPr>
                        <a:t> </a:t>
                      </a:r>
                      <a:endParaRPr lang="en-ZA" sz="14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480718"/>
                  </a:ext>
                </a:extLst>
              </a:tr>
              <a:tr h="310289">
                <a:tc>
                  <a:txBody>
                    <a:bodyPr/>
                    <a:lstStyle/>
                    <a:p>
                      <a:pPr algn="ct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3</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Level C</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1 952 746</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2 303 662</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 </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2 128 204</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 </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 </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40119487"/>
                  </a:ext>
                </a:extLst>
              </a:tr>
              <a:tr h="310289">
                <a:tc>
                  <a:txBody>
                    <a:bodyPr/>
                    <a:lstStyle/>
                    <a:p>
                      <a:pPr algn="ct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4</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Level D</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1 308 911</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1 900 000</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 </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1 604 456</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 </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 </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47068269"/>
                  </a:ext>
                </a:extLst>
              </a:tr>
              <a:tr h="310289">
                <a:tc>
                  <a:txBody>
                    <a:bodyPr/>
                    <a:lstStyle/>
                    <a:p>
                      <a:pPr algn="ct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5</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Level E</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1 150 911</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1 300 000</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 </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1 225 456</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 </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 </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36720853"/>
                  </a:ext>
                </a:extLst>
              </a:tr>
              <a:tr h="310289">
                <a:tc>
                  <a:txBody>
                    <a:bodyPr/>
                    <a:lstStyle/>
                    <a:p>
                      <a:pPr algn="ct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6</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Level F</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800 911</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1 100 000</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 </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950 456</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 </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 </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95816995"/>
                  </a:ext>
                </a:extLst>
              </a:tr>
              <a:tr h="669384">
                <a:tc>
                  <a:txBody>
                    <a:bodyPr/>
                    <a:lstStyle/>
                    <a:p>
                      <a:pPr algn="ct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7</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Bargaining Employees</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0</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800 000</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 </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400 000</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a:solidFill>
                            <a:srgbClr val="000000"/>
                          </a:solidFill>
                          <a:effectLst/>
                          <a:latin typeface="+mn-lt"/>
                          <a:ea typeface="Times New Roman" panose="02020603050405020304" pitchFamily="18" charset="0"/>
                          <a:cs typeface="Times New Roman" panose="02020603050405020304" pitchFamily="18" charset="0"/>
                        </a:rPr>
                        <a:t> </a:t>
                      </a:r>
                      <a:endParaRPr lang="en-ZA" sz="14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buNone/>
                      </a:pPr>
                      <a:r>
                        <a:rPr lang="en-ZA" sz="1400" dirty="0">
                          <a:solidFill>
                            <a:srgbClr val="000000"/>
                          </a:solidFill>
                          <a:effectLst/>
                          <a:latin typeface="+mn-lt"/>
                          <a:ea typeface="Times New Roman" panose="02020603050405020304" pitchFamily="18" charset="0"/>
                          <a:cs typeface="Times New Roman" panose="02020603050405020304" pitchFamily="18" charset="0"/>
                        </a:rPr>
                        <a:t> </a:t>
                      </a:r>
                      <a:endParaRPr lang="en-ZA" sz="14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43729027"/>
                  </a:ext>
                </a:extLst>
              </a:tr>
            </a:tbl>
          </a:graphicData>
        </a:graphic>
      </p:graphicFrame>
    </p:spTree>
    <p:extLst>
      <p:ext uri="{BB962C8B-B14F-4D97-AF65-F5344CB8AC3E}">
        <p14:creationId xmlns:p14="http://schemas.microsoft.com/office/powerpoint/2010/main" val="19760045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BA8DE2-D679-B26B-638A-AC381B3ACB4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F2A5677-F6DA-038B-D341-E6624673012C}"/>
              </a:ext>
            </a:extLst>
          </p:cNvPr>
          <p:cNvSpPr txBox="1"/>
          <p:nvPr/>
        </p:nvSpPr>
        <p:spPr>
          <a:xfrm>
            <a:off x="226364" y="310559"/>
            <a:ext cx="8643316" cy="523220"/>
          </a:xfrm>
          <a:prstGeom prst="rect">
            <a:avLst/>
          </a:prstGeom>
          <a:noFill/>
        </p:spPr>
        <p:txBody>
          <a:bodyPr wrap="square">
            <a:spAutoFit/>
          </a:bodyPr>
          <a:lstStyle/>
          <a:p>
            <a:r>
              <a:rPr lang="en-US" sz="2800" dirty="0">
                <a:solidFill>
                  <a:srgbClr val="C00000"/>
                </a:solidFill>
                <a:latin typeface="Apex New Bold" panose="02010600040501010103"/>
              </a:rPr>
              <a:t>Step Three: Evaluation and Final Weighted Scoring</a:t>
            </a:r>
          </a:p>
        </p:txBody>
      </p:sp>
      <p:sp>
        <p:nvSpPr>
          <p:cNvPr id="4" name="TextBox 3">
            <a:extLst>
              <a:ext uri="{FF2B5EF4-FFF2-40B4-BE49-F238E27FC236}">
                <a16:creationId xmlns:a16="http://schemas.microsoft.com/office/drawing/2014/main" id="{2953D923-9D3F-A753-55AC-2AA5257C45A3}"/>
              </a:ext>
            </a:extLst>
          </p:cNvPr>
          <p:cNvSpPr txBox="1"/>
          <p:nvPr/>
        </p:nvSpPr>
        <p:spPr>
          <a:xfrm>
            <a:off x="226364" y="1054770"/>
            <a:ext cx="10540998" cy="1673343"/>
          </a:xfrm>
          <a:prstGeom prst="rect">
            <a:avLst/>
          </a:prstGeom>
          <a:noFill/>
        </p:spPr>
        <p:txBody>
          <a:bodyPr wrap="square" rtlCol="0">
            <a:spAutoFit/>
          </a:bodyPr>
          <a:lstStyle/>
          <a:p>
            <a:r>
              <a:rPr kumimoji="0" lang="en-GB" sz="1600" b="1" i="0" u="none" strike="noStrike" kern="1200" cap="none" spc="0" normalizeH="0" baseline="0" noProof="0" dirty="0">
                <a:ln>
                  <a:noFill/>
                </a:ln>
                <a:solidFill>
                  <a:prstClr val="black"/>
                </a:solidFill>
                <a:effectLst/>
                <a:uLnTx/>
                <a:uFillTx/>
                <a:ea typeface="Tahoma" panose="020B0604030504040204" pitchFamily="34" charset="0"/>
                <a:cs typeface="Tahoma" panose="020B0604030504040204" pitchFamily="34" charset="0"/>
              </a:rPr>
              <a:t>Broad-Based Black Economic Empowerment criteria [Weighted score 20/10 points</a:t>
            </a:r>
            <a:r>
              <a:rPr lang="en-GB" sz="1600" b="1" dirty="0">
                <a:solidFill>
                  <a:prstClr val="black"/>
                </a:solidFill>
                <a:ea typeface="Tahoma" panose="020B0604030504040204" pitchFamily="34" charset="0"/>
                <a:cs typeface="Tahoma" panose="020B0604030504040204" pitchFamily="34" charset="0"/>
              </a:rPr>
              <a:t>]</a:t>
            </a:r>
            <a:endParaRPr kumimoji="0" lang="en-GB" sz="1600" b="1" i="0" u="none" strike="noStrike" kern="1200" cap="none" spc="0" normalizeH="0" baseline="0" noProof="0" dirty="0">
              <a:ln>
                <a:noFill/>
              </a:ln>
              <a:solidFill>
                <a:prstClr val="black"/>
              </a:solidFill>
              <a:effectLst/>
              <a:uLnTx/>
              <a:uFillTx/>
              <a:ea typeface="Tahoma" panose="020B0604030504040204" pitchFamily="34" charset="0"/>
              <a:cs typeface="Tahoma" panose="020B0604030504040204" pitchFamily="34" charset="0"/>
            </a:endParaRPr>
          </a:p>
          <a:p>
            <a:endParaRPr lang="en-GB" sz="1200" b="1" dirty="0">
              <a:solidFill>
                <a:prstClr val="black"/>
              </a:solidFill>
              <a:latin typeface="Tahoma" panose="020B0604030504040204" pitchFamily="34" charset="0"/>
              <a:ea typeface="Tahoma" panose="020B0604030504040204" pitchFamily="34" charset="0"/>
              <a:cs typeface="Tahoma" panose="020B0604030504040204" pitchFamily="34" charset="0"/>
            </a:endParaRPr>
          </a:p>
          <a:p>
            <a:pPr marL="285750" marR="0" lvl="2" indent="-285750" algn="just" defTabSz="457200" rtl="0" eaLnBrk="1" fontAlgn="auto" latinLnBrk="0" hangingPunct="1">
              <a:spcBef>
                <a:spcPts val="600"/>
              </a:spcBef>
              <a:spcAft>
                <a:spcPts val="0"/>
              </a:spcAft>
              <a:buClrTx/>
              <a:buSzTx/>
              <a:buFont typeface="Wingdings" panose="05000000000000000000" pitchFamily="2" charset="2"/>
              <a:buChar char="q"/>
              <a:tabLst/>
              <a:defRPr/>
            </a:pPr>
            <a:r>
              <a:rPr kumimoji="0" lang="en-GB" sz="1300" b="0" i="0" u="none" strike="noStrike" kern="1200" cap="none" spc="0" normalizeH="0" baseline="0" noProof="0" dirty="0">
                <a:ln>
                  <a:noFill/>
                </a:ln>
                <a:solidFill>
                  <a:prstClr val="black"/>
                </a:solidFill>
                <a:effectLst/>
                <a:uLnTx/>
                <a:uFillTx/>
                <a:ea typeface="Tahoma" panose="020B0604030504040204" pitchFamily="34" charset="0"/>
                <a:cs typeface="Tahoma" panose="020B0604030504040204" pitchFamily="34" charset="0"/>
              </a:rPr>
              <a:t>B-BBEE - current scorecard / B-BBEE Preference Points Claims Form </a:t>
            </a:r>
            <a:endParaRPr kumimoji="0" lang="en-ZA" sz="1300" b="0" i="0" u="none" strike="noStrike" kern="1200" cap="none" spc="0" normalizeH="0" baseline="0" noProof="0" dirty="0">
              <a:ln>
                <a:noFill/>
              </a:ln>
              <a:solidFill>
                <a:prstClr val="black"/>
              </a:solidFill>
              <a:effectLst/>
              <a:uLnTx/>
              <a:uFillTx/>
              <a:ea typeface="Tahoma" panose="020B0604030504040204" pitchFamily="34" charset="0"/>
              <a:cs typeface="Tahoma" panose="020B0604030504040204" pitchFamily="34" charset="0"/>
            </a:endParaRPr>
          </a:p>
          <a:p>
            <a:pPr marL="285750" marR="0" lvl="0" indent="-285750" algn="just" defTabSz="457200" rtl="0" eaLnBrk="1" fontAlgn="auto" latinLnBrk="0" hangingPunct="1">
              <a:spcBef>
                <a:spcPts val="600"/>
              </a:spcBef>
              <a:spcAft>
                <a:spcPts val="0"/>
              </a:spcAft>
              <a:buClrTx/>
              <a:buSzTx/>
              <a:buFont typeface="Wingdings" panose="05000000000000000000" pitchFamily="2" charset="2"/>
              <a:buChar char="q"/>
              <a:tabLst/>
              <a:defRPr/>
            </a:pPr>
            <a:r>
              <a:rPr kumimoji="0" lang="en-GB" sz="1300" b="0" i="0" u="none" strike="noStrike" kern="1200" cap="none" spc="0" normalizeH="0" baseline="0" noProof="0" dirty="0">
                <a:ln>
                  <a:noFill/>
                </a:ln>
                <a:solidFill>
                  <a:prstClr val="black"/>
                </a:solidFill>
                <a:effectLst/>
                <a:uLnTx/>
                <a:uFillTx/>
                <a:ea typeface="Tahoma" panose="020B0604030504040204" pitchFamily="34" charset="0"/>
                <a:cs typeface="Tahoma" panose="020B0604030504040204" pitchFamily="34" charset="0"/>
              </a:rPr>
              <a:t>Preference points will be awarded to a bidder for attaining the B-BBEE status level of contribution in accordance with the table indicated in </a:t>
            </a:r>
            <a:r>
              <a:rPr kumimoji="0" lang="en-GB" sz="1300" b="0" i="0" u="none" strike="noStrike" kern="1200" cap="none" spc="0" normalizeH="0" baseline="0" noProof="0" dirty="0">
                <a:ln>
                  <a:noFill/>
                </a:ln>
                <a:solidFill>
                  <a:srgbClr val="FF0000"/>
                </a:solidFill>
                <a:effectLst/>
                <a:uLnTx/>
                <a:uFillTx/>
                <a:ea typeface="Tahoma" panose="020B0604030504040204" pitchFamily="34" charset="0"/>
                <a:cs typeface="Tahoma" panose="020B0604030504040204" pitchFamily="34" charset="0"/>
              </a:rPr>
              <a:t>Section 9 no. 1.4 </a:t>
            </a:r>
            <a:r>
              <a:rPr kumimoji="0" lang="en-GB" sz="1300" b="0" i="0" u="none" strike="noStrike" kern="1200" cap="none" spc="0" normalizeH="0" baseline="0" noProof="0" dirty="0">
                <a:ln>
                  <a:noFill/>
                </a:ln>
                <a:solidFill>
                  <a:prstClr val="black"/>
                </a:solidFill>
                <a:effectLst/>
                <a:uLnTx/>
                <a:uFillTx/>
                <a:ea typeface="Tahoma" panose="020B0604030504040204" pitchFamily="34" charset="0"/>
                <a:cs typeface="Tahoma" panose="020B0604030504040204" pitchFamily="34" charset="0"/>
              </a:rPr>
              <a:t>of the B-BBEE Preference Points Claim Form in </a:t>
            </a:r>
            <a:r>
              <a:rPr kumimoji="0" lang="en-GB" sz="1300" b="0" i="0" u="none" strike="noStrike" kern="1200" cap="none" spc="0" normalizeH="0" baseline="0" noProof="0" dirty="0">
                <a:ln>
                  <a:noFill/>
                </a:ln>
                <a:solidFill>
                  <a:srgbClr val="FF0000"/>
                </a:solidFill>
                <a:effectLst/>
                <a:uLnTx/>
                <a:uFillTx/>
                <a:ea typeface="Tahoma" panose="020B0604030504040204" pitchFamily="34" charset="0"/>
                <a:cs typeface="Tahoma" panose="020B0604030504040204" pitchFamily="34" charset="0"/>
              </a:rPr>
              <a:t>Section 9 </a:t>
            </a:r>
            <a:r>
              <a:rPr kumimoji="0" lang="en-GB" sz="1300" b="0" i="0" u="none" strike="noStrike" kern="1200" cap="none" spc="0" normalizeH="0" baseline="0" noProof="0" dirty="0">
                <a:ln>
                  <a:noFill/>
                </a:ln>
                <a:solidFill>
                  <a:prstClr val="black"/>
                </a:solidFill>
                <a:effectLst/>
                <a:uLnTx/>
                <a:uFillTx/>
                <a:ea typeface="Tahoma" panose="020B0604030504040204" pitchFamily="34" charset="0"/>
                <a:cs typeface="Tahoma" panose="020B0604030504040204" pitchFamily="34" charset="0"/>
              </a:rPr>
              <a:t>of the RFP</a:t>
            </a:r>
            <a:r>
              <a:rPr kumimoji="0" lang="en-GB" sz="1300" b="0" i="0" u="none" strike="noStrike" kern="1200" cap="none" spc="0" normalizeH="0" baseline="0" noProof="0" dirty="0">
                <a:ln>
                  <a:noFill/>
                </a:ln>
                <a:solidFill>
                  <a:prstClr val="black"/>
                </a:solidFill>
                <a:effectLst/>
                <a:uLnTx/>
                <a:uFillTx/>
                <a:ea typeface="+mn-ea"/>
                <a:cs typeface="+mn-cs"/>
              </a:rPr>
              <a:t>.</a:t>
            </a:r>
          </a:p>
          <a:p>
            <a:pPr marL="285750" marR="0" lvl="0" indent="-285750" algn="just" defTabSz="457200" rtl="0" eaLnBrk="1" fontAlgn="auto" latinLnBrk="0" hangingPunct="1">
              <a:lnSpc>
                <a:spcPct val="150000"/>
              </a:lnSpc>
              <a:spcBef>
                <a:spcPts val="600"/>
              </a:spcBef>
              <a:spcAft>
                <a:spcPts val="0"/>
              </a:spcAft>
              <a:buClrTx/>
              <a:buSzTx/>
              <a:buFont typeface="Wingdings" panose="05000000000000000000" pitchFamily="2" charset="2"/>
              <a:buChar char="q"/>
              <a:tabLst/>
              <a:defRPr/>
            </a:pPr>
            <a:endParaRPr kumimoji="0" lang="en-GB" sz="1600" b="0" i="0" u="none" strike="noStrike" kern="1200" cap="none" spc="0" normalizeH="0" baseline="0" noProof="0" dirty="0">
              <a:ln>
                <a:noFill/>
              </a:ln>
              <a:solidFill>
                <a:prstClr val="black"/>
              </a:solidFill>
              <a:effectLst/>
              <a:uLnTx/>
              <a:uFillTx/>
              <a:ea typeface="+mn-ea"/>
              <a:cs typeface="+mn-cs"/>
            </a:endParaRPr>
          </a:p>
        </p:txBody>
      </p:sp>
      <p:graphicFrame>
        <p:nvGraphicFramePr>
          <p:cNvPr id="6" name="Table 5">
            <a:extLst>
              <a:ext uri="{FF2B5EF4-FFF2-40B4-BE49-F238E27FC236}">
                <a16:creationId xmlns:a16="http://schemas.microsoft.com/office/drawing/2014/main" id="{3F9175E7-A4D0-FBE8-A2FE-E722C628666B}"/>
              </a:ext>
            </a:extLst>
          </p:cNvPr>
          <p:cNvGraphicFramePr>
            <a:graphicFrameLocks noGrp="1"/>
          </p:cNvGraphicFramePr>
          <p:nvPr/>
        </p:nvGraphicFramePr>
        <p:xfrm>
          <a:off x="396289" y="2529840"/>
          <a:ext cx="11059448" cy="1964381"/>
        </p:xfrm>
        <a:graphic>
          <a:graphicData uri="http://schemas.openxmlformats.org/drawingml/2006/table">
            <a:tbl>
              <a:tblPr firstRow="1" bandRow="1">
                <a:tableStyleId>{F5AB1C69-6EDB-4FF4-983F-18BD219EF322}</a:tableStyleId>
              </a:tblPr>
              <a:tblGrid>
                <a:gridCol w="497531">
                  <a:extLst>
                    <a:ext uri="{9D8B030D-6E8A-4147-A177-3AD203B41FA5}">
                      <a16:colId xmlns:a16="http://schemas.microsoft.com/office/drawing/2014/main" val="979099998"/>
                    </a:ext>
                  </a:extLst>
                </a:gridCol>
                <a:gridCol w="7841145">
                  <a:extLst>
                    <a:ext uri="{9D8B030D-6E8A-4147-A177-3AD203B41FA5}">
                      <a16:colId xmlns:a16="http://schemas.microsoft.com/office/drawing/2014/main" val="3747043528"/>
                    </a:ext>
                  </a:extLst>
                </a:gridCol>
                <a:gridCol w="1360386">
                  <a:extLst>
                    <a:ext uri="{9D8B030D-6E8A-4147-A177-3AD203B41FA5}">
                      <a16:colId xmlns:a16="http://schemas.microsoft.com/office/drawing/2014/main" val="1525312070"/>
                    </a:ext>
                  </a:extLst>
                </a:gridCol>
                <a:gridCol w="1360386">
                  <a:extLst>
                    <a:ext uri="{9D8B030D-6E8A-4147-A177-3AD203B41FA5}">
                      <a16:colId xmlns:a16="http://schemas.microsoft.com/office/drawing/2014/main" val="1369759670"/>
                    </a:ext>
                  </a:extLst>
                </a:gridCol>
              </a:tblGrid>
              <a:tr h="273487">
                <a:tc>
                  <a:txBody>
                    <a:bodyPr/>
                    <a:lstStyle/>
                    <a:p>
                      <a:endParaRPr lang="en-US" sz="1300" dirty="0">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75000"/>
                      </a:schemeClr>
                    </a:solidFill>
                  </a:tcPr>
                </a:tc>
                <a:tc>
                  <a:txBody>
                    <a:bodyPr/>
                    <a:lstStyle/>
                    <a:p>
                      <a:r>
                        <a:rPr lang="en-US" sz="1300" dirty="0">
                          <a:latin typeface="+mj-lt"/>
                        </a:rPr>
                        <a:t>*Specific goal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75000"/>
                      </a:schemeClr>
                    </a:solidFill>
                  </a:tcPr>
                </a:tc>
                <a:tc>
                  <a:txBody>
                    <a:bodyPr/>
                    <a:lstStyle/>
                    <a:p>
                      <a:pPr marL="0" marR="0" lvl="0" indent="0" algn="l" defTabSz="779173" rtl="0" eaLnBrk="1" fontAlgn="auto" latinLnBrk="0" hangingPunct="1">
                        <a:lnSpc>
                          <a:spcPct val="100000"/>
                        </a:lnSpc>
                        <a:spcBef>
                          <a:spcPts val="0"/>
                        </a:spcBef>
                        <a:spcAft>
                          <a:spcPts val="0"/>
                        </a:spcAft>
                        <a:buClrTx/>
                        <a:buSzTx/>
                        <a:buFontTx/>
                        <a:buNone/>
                        <a:tabLst/>
                        <a:defRPr/>
                      </a:pPr>
                      <a:r>
                        <a:rPr lang="en-US" sz="1300" b="1" kern="1200" dirty="0">
                          <a:solidFill>
                            <a:schemeClr val="lt1"/>
                          </a:solidFill>
                          <a:latin typeface="+mn-lt"/>
                          <a:ea typeface="+mn-ea"/>
                          <a:cs typeface="+mn-cs"/>
                        </a:rPr>
                        <a:t>Points allocation</a:t>
                      </a:r>
                    </a:p>
                    <a:p>
                      <a:endParaRPr lang="en-US" sz="1300" dirty="0">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75000"/>
                      </a:schemeClr>
                    </a:solidFill>
                  </a:tcPr>
                </a:tc>
                <a:tc>
                  <a:txBody>
                    <a:bodyPr/>
                    <a:lstStyle/>
                    <a:p>
                      <a:r>
                        <a:rPr lang="en-US" sz="1300" dirty="0">
                          <a:latin typeface="+mj-lt"/>
                        </a:rPr>
                        <a:t>Points allocation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75000"/>
                      </a:schemeClr>
                    </a:solidFill>
                  </a:tcPr>
                </a:tc>
                <a:extLst>
                  <a:ext uri="{0D108BD9-81ED-4DB2-BD59-A6C34878D82A}">
                    <a16:rowId xmlns:a16="http://schemas.microsoft.com/office/drawing/2014/main" val="492294135"/>
                  </a:ext>
                </a:extLst>
              </a:tr>
              <a:tr h="0">
                <a:tc>
                  <a:txBody>
                    <a:bodyPr/>
                    <a:lstStyle/>
                    <a:p>
                      <a:r>
                        <a:rPr lang="en-US" sz="1300" dirty="0">
                          <a:latin typeface="+mj-lt"/>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779173" rtl="0" eaLnBrk="1" fontAlgn="auto" latinLnBrk="0" hangingPunct="1">
                        <a:lnSpc>
                          <a:spcPct val="100000"/>
                        </a:lnSpc>
                        <a:spcBef>
                          <a:spcPts val="0"/>
                        </a:spcBef>
                        <a:spcAft>
                          <a:spcPts val="0"/>
                        </a:spcAft>
                        <a:buClrTx/>
                        <a:buSzTx/>
                        <a:buFontTx/>
                        <a:buNone/>
                        <a:tabLst/>
                        <a:defRPr/>
                      </a:pPr>
                      <a:r>
                        <a:rPr lang="en-ZA" sz="1300" kern="1200" dirty="0">
                          <a:effectLst/>
                          <a:latin typeface="+mj-lt"/>
                          <a:ea typeface="Calibri" panose="020F0502020204030204" pitchFamily="34" charset="0"/>
                          <a:cs typeface="Times New Roman" panose="02020603050405020304" pitchFamily="18" charset="0"/>
                        </a:rPr>
                        <a:t>B-BBEE Level 1 and 2</a:t>
                      </a:r>
                      <a:endParaRPr lang="en-US" sz="1300" dirty="0">
                        <a:effectLst/>
                        <a:latin typeface="+mj-lt"/>
                        <a:ea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300" dirty="0">
                          <a:latin typeface="+mj-lt"/>
                        </a:rPr>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300" dirty="0">
                          <a:latin typeface="+mj-lt"/>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67287160"/>
                  </a:ext>
                </a:extLst>
              </a:tr>
              <a:tr h="212979">
                <a:tc>
                  <a:txBody>
                    <a:bodyPr/>
                    <a:lstStyle/>
                    <a:p>
                      <a:r>
                        <a:rPr lang="en-US" sz="1300" dirty="0">
                          <a:latin typeface="+mj-lt"/>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779173" rtl="0" eaLnBrk="1" fontAlgn="auto" latinLnBrk="0" hangingPunct="1">
                        <a:lnSpc>
                          <a:spcPct val="100000"/>
                        </a:lnSpc>
                        <a:spcBef>
                          <a:spcPts val="0"/>
                        </a:spcBef>
                        <a:spcAft>
                          <a:spcPts val="0"/>
                        </a:spcAft>
                        <a:buClrTx/>
                        <a:buSzTx/>
                        <a:buFontTx/>
                        <a:buNone/>
                        <a:tabLst/>
                        <a:defRPr/>
                      </a:pPr>
                      <a:r>
                        <a:rPr lang="en-ZA" sz="1300" kern="1200" dirty="0">
                          <a:effectLst/>
                          <a:latin typeface="+mj-lt"/>
                          <a:ea typeface="Calibri" panose="020F0502020204030204" pitchFamily="34" charset="0"/>
                          <a:cs typeface="Times New Roman" panose="02020603050405020304" pitchFamily="18" charset="0"/>
                        </a:rPr>
                        <a:t>Black Owned EME’s and QSE’s (51%)</a:t>
                      </a:r>
                      <a:endParaRPr lang="en-US" sz="1300" dirty="0">
                        <a:effectLst/>
                        <a:latin typeface="+mj-lt"/>
                        <a:ea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300" dirty="0">
                          <a:latin typeface="+mj-lt"/>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300" dirty="0">
                          <a:latin typeface="+mj-lt"/>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59707628"/>
                  </a:ext>
                </a:extLst>
              </a:tr>
              <a:tr h="353494">
                <a:tc>
                  <a:txBody>
                    <a:bodyPr/>
                    <a:lstStyle/>
                    <a:p>
                      <a:r>
                        <a:rPr lang="en-US" sz="1300" dirty="0">
                          <a:latin typeface="+mj-lt"/>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0000"/>
                        </a:lnSpc>
                        <a:spcAft>
                          <a:spcPts val="600"/>
                        </a:spcAft>
                      </a:pPr>
                      <a:r>
                        <a:rPr lang="en-ZA" sz="1300" kern="1200" dirty="0">
                          <a:solidFill>
                            <a:schemeClr val="dk1"/>
                          </a:solidFill>
                          <a:effectLst/>
                          <a:latin typeface="+mj-lt"/>
                          <a:ea typeface="Calibri" panose="020F0502020204030204" pitchFamily="34" charset="0"/>
                          <a:cs typeface="Times New Roman" panose="02020603050405020304" pitchFamily="18" charset="0"/>
                        </a:rPr>
                        <a:t>Black Persons with Disabilities (</a:t>
                      </a:r>
                      <a:r>
                        <a:rPr lang="en-ZA" sz="1300" kern="1200" dirty="0" err="1">
                          <a:solidFill>
                            <a:schemeClr val="dk1"/>
                          </a:solidFill>
                          <a:effectLst/>
                          <a:latin typeface="+mj-lt"/>
                          <a:ea typeface="Calibri" panose="020F0502020204030204" pitchFamily="34" charset="0"/>
                          <a:cs typeface="Times New Roman" panose="02020603050405020304" pitchFamily="18" charset="0"/>
                        </a:rPr>
                        <a:t>BPwD</a:t>
                      </a:r>
                      <a:r>
                        <a:rPr lang="en-ZA" sz="1300" kern="1200" dirty="0">
                          <a:solidFill>
                            <a:schemeClr val="dk1"/>
                          </a:solidFill>
                          <a:effectLst/>
                          <a:latin typeface="+mj-lt"/>
                          <a:ea typeface="Calibri" panose="020F0502020204030204" pitchFamily="34" charset="0"/>
                          <a:cs typeface="Times New Roman" panose="02020603050405020304" pitchFamily="18" charset="0"/>
                        </a:rPr>
                        <a:t> 51%)</a:t>
                      </a:r>
                      <a:endParaRPr lang="en-US" sz="1300" kern="1200" dirty="0">
                        <a:solidFill>
                          <a:schemeClr val="dk1"/>
                        </a:solidFill>
                        <a:effectLst/>
                        <a:latin typeface="+mj-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300" dirty="0">
                          <a:latin typeface="+mj-lt"/>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300" dirty="0">
                          <a:latin typeface="+mj-lt"/>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09595768"/>
                  </a:ext>
                </a:extLst>
              </a:tr>
              <a:tr h="345967">
                <a:tc gridSpan="2">
                  <a:txBody>
                    <a:bodyPr/>
                    <a:lstStyle/>
                    <a:p>
                      <a:r>
                        <a:rPr lang="en-US" sz="1300" b="1" dirty="0">
                          <a:latin typeface="+mj-lt"/>
                        </a:rPr>
                        <a:t>Total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r>
                        <a:rPr lang="en-US" dirty="0"/>
                        <a:t>Total </a:t>
                      </a:r>
                    </a:p>
                  </a:txBody>
                  <a:tcPr/>
                </a:tc>
                <a:tc>
                  <a:txBody>
                    <a:bodyPr/>
                    <a:lstStyle/>
                    <a:p>
                      <a:r>
                        <a:rPr lang="en-US" sz="1300" b="1" dirty="0">
                          <a:latin typeface="+mj-lt"/>
                        </a:rPr>
                        <a:t>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300" b="1" dirty="0">
                          <a:latin typeface="+mj-lt"/>
                        </a:rPr>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84032621"/>
                  </a:ext>
                </a:extLst>
              </a:tr>
            </a:tbl>
          </a:graphicData>
        </a:graphic>
      </p:graphicFrame>
    </p:spTree>
    <p:extLst>
      <p:ext uri="{BB962C8B-B14F-4D97-AF65-F5344CB8AC3E}">
        <p14:creationId xmlns:p14="http://schemas.microsoft.com/office/powerpoint/2010/main" val="9865622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B0A8CEC-C185-B637-5EF4-AF8B315091FC}"/>
              </a:ext>
            </a:extLst>
          </p:cNvPr>
          <p:cNvSpPr txBox="1"/>
          <p:nvPr/>
        </p:nvSpPr>
        <p:spPr>
          <a:xfrm>
            <a:off x="162017" y="423454"/>
            <a:ext cx="5497103" cy="523220"/>
          </a:xfrm>
          <a:prstGeom prst="rect">
            <a:avLst/>
          </a:prstGeom>
          <a:noFill/>
        </p:spPr>
        <p:txBody>
          <a:bodyPr wrap="square">
            <a:spAutoFit/>
          </a:bodyPr>
          <a:lstStyle/>
          <a:p>
            <a:r>
              <a:rPr lang="en-US" sz="2800" dirty="0">
                <a:solidFill>
                  <a:srgbClr val="C00000"/>
                </a:solidFill>
                <a:latin typeface="Apex New Bold" panose="02010600040501010103"/>
              </a:rPr>
              <a:t>Step Four: Post Tender Negotiation</a:t>
            </a:r>
          </a:p>
        </p:txBody>
      </p:sp>
      <p:sp>
        <p:nvSpPr>
          <p:cNvPr id="3" name="TextBox 2">
            <a:extLst>
              <a:ext uri="{FF2B5EF4-FFF2-40B4-BE49-F238E27FC236}">
                <a16:creationId xmlns:a16="http://schemas.microsoft.com/office/drawing/2014/main" id="{1475FF8B-B5D8-408A-B61E-CD1B716FD3F0}"/>
              </a:ext>
            </a:extLst>
          </p:cNvPr>
          <p:cNvSpPr txBox="1"/>
          <p:nvPr/>
        </p:nvSpPr>
        <p:spPr>
          <a:xfrm>
            <a:off x="162017" y="1163623"/>
            <a:ext cx="10765063" cy="3610925"/>
          </a:xfrm>
          <a:prstGeom prst="rect">
            <a:avLst/>
          </a:prstGeom>
          <a:noFill/>
        </p:spPr>
        <p:txBody>
          <a:bodyPr wrap="square" rtlCol="0">
            <a:spAutoFit/>
          </a:bodyPr>
          <a:lstStyle/>
          <a:p>
            <a:pPr marL="342900" lvl="0" indent="-342900" algn="just">
              <a:lnSpc>
                <a:spcPct val="150000"/>
              </a:lnSpc>
              <a:spcBef>
                <a:spcPts val="600"/>
              </a:spcBef>
              <a:buFont typeface="Wingdings" panose="05000000000000000000" pitchFamily="2" charset="2"/>
              <a:buChar char=""/>
            </a:pPr>
            <a:r>
              <a:rPr lang="en-GB" sz="1400" dirty="0">
                <a:effectLst/>
                <a:latin typeface="Tahoma" panose="020B0604030504040204" pitchFamily="34" charset="0"/>
                <a:ea typeface="Times New Roman" panose="02020603050405020304" pitchFamily="18" charset="0"/>
                <a:cs typeface="Tahoma" panose="020B0604030504040204" pitchFamily="34" charset="0"/>
              </a:rPr>
              <a:t>Respondents are to note that Transnet may not award a contract if the price offered is not market-related. In this regard, Transnet reserves the right to engage in PTN with the view to achieving a market-related price or to cancel the tender. </a:t>
            </a:r>
          </a:p>
          <a:p>
            <a:pPr marL="342900" indent="-342900" algn="just">
              <a:lnSpc>
                <a:spcPct val="150000"/>
              </a:lnSpc>
              <a:spcBef>
                <a:spcPts val="600"/>
              </a:spcBef>
              <a:buFont typeface="Wingdings" panose="05000000000000000000" pitchFamily="2" charset="2"/>
              <a:buChar char=""/>
            </a:pPr>
            <a:r>
              <a:rPr lang="en-US" sz="1400" dirty="0">
                <a:solidFill>
                  <a:srgbClr val="12100C"/>
                </a:solidFill>
                <a:highlight>
                  <a:srgbClr val="FFFFFF"/>
                </a:highlight>
                <a:latin typeface="Tahoma" panose="020B0604030504040204" pitchFamily="34" charset="0"/>
                <a:ea typeface="Tahoma" panose="020B0604030504040204" pitchFamily="34" charset="0"/>
                <a:cs typeface="Tahoma" panose="020B0604030504040204" pitchFamily="34" charset="0"/>
              </a:rPr>
              <a:t>Post tender negotiation will take place with any of the top five (5) ranked bidders in each group in Step 4 that was not market related, to achieve market related rates.</a:t>
            </a:r>
          </a:p>
          <a:p>
            <a:pPr marL="285750" lvl="0" indent="-285750" algn="just">
              <a:lnSpc>
                <a:spcPct val="150000"/>
              </a:lnSpc>
              <a:buFont typeface="Arial" panose="020B0604020202020204" pitchFamily="34" charset="0"/>
              <a:buChar char="•"/>
              <a:defRPr/>
            </a:pPr>
            <a:r>
              <a:rPr lang="en-US" sz="1400" dirty="0">
                <a:solidFill>
                  <a:srgbClr val="12100C"/>
                </a:solidFill>
                <a:highlight>
                  <a:srgbClr val="FFFFFF"/>
                </a:highlight>
                <a:latin typeface="Tahoma" panose="020B0604030504040204" pitchFamily="34" charset="0"/>
                <a:ea typeface="Tahoma" panose="020B0604030504040204" pitchFamily="34" charset="0"/>
                <a:cs typeface="Tahoma" panose="020B0604030504040204" pitchFamily="34" charset="0"/>
              </a:rPr>
              <a:t>If any of the top five (5) do not agree to the market related rates proposed by Transnet, then they will be disqualified, and Transnet will move (if required) in a sequential and not simultaneous manner from the 6th ranked bidder in each group to achieve market related rates until the five ( 5) bidders in each group are achieved.</a:t>
            </a:r>
          </a:p>
          <a:p>
            <a:pPr marL="285750" lvl="0" indent="-285750" algn="just">
              <a:lnSpc>
                <a:spcPct val="150000"/>
              </a:lnSpc>
              <a:buFont typeface="Arial" panose="020B0604020202020204" pitchFamily="34" charset="0"/>
              <a:buChar char="•"/>
              <a:defRPr/>
            </a:pPr>
            <a:r>
              <a:rPr kumimoji="0" lang="en-GB" sz="1400" b="0" i="0" u="none" strike="noStrike" kern="1200" cap="none" spc="0" normalizeH="0" baseline="0" noProof="0" dirty="0">
                <a:ln>
                  <a:noFill/>
                </a:ln>
                <a:solidFill>
                  <a:srgbClr val="12100C"/>
                </a:solidFill>
                <a:effectLst/>
                <a:highlight>
                  <a:srgbClr val="FFFFFF"/>
                </a:highlight>
                <a:uLnTx/>
                <a:uFillTx/>
                <a:latin typeface="Tahoma" panose="020B0604030504040204" pitchFamily="34" charset="0"/>
                <a:ea typeface="Tahoma" panose="020B0604030504040204" pitchFamily="34" charset="0"/>
                <a:cs typeface="Tahoma" panose="020B0604030504040204" pitchFamily="34" charset="0"/>
              </a:rPr>
              <a:t>Transnet reserves the right </a:t>
            </a:r>
            <a:r>
              <a:rPr lang="en-ZA" sz="1400" dirty="0">
                <a:solidFill>
                  <a:srgbClr val="12100C"/>
                </a:solidFill>
                <a:highlight>
                  <a:srgbClr val="FFFFFF"/>
                </a:highlight>
                <a:latin typeface="Tahoma" panose="020B0604030504040204" pitchFamily="34" charset="0"/>
                <a:ea typeface="Tahoma" panose="020B0604030504040204" pitchFamily="34" charset="0"/>
                <a:cs typeface="Tahoma" panose="020B0604030504040204" pitchFamily="34" charset="0"/>
              </a:rPr>
              <a:t>to frame </a:t>
            </a:r>
            <a:r>
              <a:rPr lang="en-US" sz="1400" dirty="0">
                <a:solidFill>
                  <a:srgbClr val="12100C"/>
                </a:solidFill>
                <a:highlight>
                  <a:srgbClr val="FFFFFF"/>
                </a:highlight>
                <a:latin typeface="Tahoma" panose="020B0604030504040204" pitchFamily="34" charset="0"/>
                <a:ea typeface="Tahoma" panose="020B0604030504040204" pitchFamily="34" charset="0"/>
                <a:cs typeface="Tahoma" panose="020B0604030504040204" pitchFamily="34" charset="0"/>
              </a:rPr>
              <a:t>less than five (5) bidders per group if it would lead to conflict with the principles of cost-effectiveness.</a:t>
            </a:r>
            <a:endParaRPr kumimoji="0" lang="en-GB" sz="1400" b="0" i="0" u="none" strike="noStrike" kern="1200" cap="none" spc="0" normalizeH="0" baseline="0" noProof="0" dirty="0">
              <a:ln>
                <a:noFill/>
              </a:ln>
              <a:solidFill>
                <a:srgbClr val="12100C"/>
              </a:solidFill>
              <a:effectLst/>
              <a:highlight>
                <a:srgbClr val="FFFFFF"/>
              </a:highlight>
              <a:uLnTx/>
              <a:uFillTx/>
              <a:latin typeface="Tahoma" panose="020B0604030504040204" pitchFamily="34" charset="0"/>
              <a:ea typeface="Tahoma" panose="020B0604030504040204" pitchFamily="34" charset="0"/>
              <a:cs typeface="Tahoma" panose="020B0604030504040204" pitchFamily="34" charset="0"/>
            </a:endParaRPr>
          </a:p>
          <a:p>
            <a:pPr marL="285750" lvl="0" indent="-285750" algn="just">
              <a:buFont typeface="Arial" panose="020B0604020202020204" pitchFamily="34" charset="0"/>
              <a:buChar char="•"/>
              <a:defRPr/>
            </a:pPr>
            <a:endParaRPr kumimoji="0" lang="en-GB" sz="1400" b="0" i="0" u="none" strike="noStrike" kern="1200" cap="none" spc="0" normalizeH="0" baseline="0" noProof="0" dirty="0">
              <a:ln>
                <a:noFill/>
              </a:ln>
              <a:solidFill>
                <a:srgbClr val="12100C"/>
              </a:solidFill>
              <a:effectLst/>
              <a:highlight>
                <a:srgbClr val="FFFFFF"/>
              </a:highlight>
              <a:uLnTx/>
              <a:uFillTx/>
              <a:latin typeface="Tahoma" panose="020B0604030504040204" pitchFamily="34" charset="0"/>
              <a:ea typeface="Tahoma" panose="020B0604030504040204" pitchFamily="34" charset="0"/>
              <a:cs typeface="Tahoma" panose="020B0604030504040204" pitchFamily="34" charset="0"/>
            </a:endParaRPr>
          </a:p>
          <a:p>
            <a:pPr marL="342900" lvl="0" indent="-342900" algn="just">
              <a:lnSpc>
                <a:spcPct val="150000"/>
              </a:lnSpc>
              <a:spcBef>
                <a:spcPts val="300"/>
              </a:spcBef>
              <a:spcAft>
                <a:spcPts val="1000"/>
              </a:spcAft>
              <a:buFont typeface="Wingdings" panose="05000000000000000000" pitchFamily="2" charset="2"/>
              <a:buChar char=""/>
            </a:pP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p:txBody>
      </p:sp>
      <mc:AlternateContent xmlns:mc="http://schemas.openxmlformats.org/markup-compatibility/2006">
        <mc:Choice xmlns:pslz="http://schemas.microsoft.com/office/powerpoint/2016/slidezoom" Requires="pslz">
          <p:graphicFrame>
            <p:nvGraphicFramePr>
              <p:cNvPr id="5" name="Slide Zoom 4">
                <a:extLst>
                  <a:ext uri="{FF2B5EF4-FFF2-40B4-BE49-F238E27FC236}">
                    <a16:creationId xmlns:a16="http://schemas.microsoft.com/office/drawing/2014/main" id="{4C4F7B71-28A7-51D9-7E46-4E0E90B0A9A0}"/>
                  </a:ext>
                </a:extLst>
              </p:cNvPr>
              <p:cNvGraphicFramePr>
                <a:graphicFrameLocks noChangeAspect="1"/>
              </p:cNvGraphicFramePr>
              <p:nvPr>
                <p:extLst>
                  <p:ext uri="{D42A27DB-BD31-4B8C-83A1-F6EECF244321}">
                    <p14:modId xmlns:p14="http://schemas.microsoft.com/office/powerpoint/2010/main" val="1944441143"/>
                  </p:ext>
                </p:extLst>
              </p:nvPr>
            </p:nvGraphicFramePr>
            <p:xfrm>
              <a:off x="-7467600" y="3506932"/>
              <a:ext cx="3048000" cy="1714500"/>
            </p:xfrm>
            <a:graphic>
              <a:graphicData uri="http://schemas.microsoft.com/office/powerpoint/2016/slidezoom">
                <pslz:sldZm>
                  <pslz:sldZmObj sldId="2125" cId="253441502">
                    <pslz:zmPr id="{8E04002E-CA9D-4C9E-93CB-94C5F3E3D41F}" returnToParent="0" transitionDur="1000">
                      <p166:blipFill xmlns:p166="http://schemas.microsoft.com/office/powerpoint/2016/6/main">
                        <a:blip r:embed="rId2"/>
                        <a:stretch>
                          <a:fillRect/>
                        </a:stretch>
                      </p166:blipFill>
                      <p166:spPr xmlns:p166="http://schemas.microsoft.com/office/powerpoint/2016/6/main">
                        <a:xfrm>
                          <a:off x="0" y="0"/>
                          <a:ext cx="3048000" cy="1714500"/>
                        </a:xfrm>
                        <a:prstGeom prst="rect">
                          <a:avLst/>
                        </a:prstGeom>
                        <a:ln w="3175">
                          <a:solidFill>
                            <a:prstClr val="ltGray"/>
                          </a:solidFill>
                        </a:ln>
                      </p166:spPr>
                    </pslz:zmPr>
                  </pslz:sldZmObj>
                </pslz:sldZm>
              </a:graphicData>
            </a:graphic>
          </p:graphicFrame>
        </mc:Choice>
        <mc:Fallback>
          <p:pic>
            <p:nvPicPr>
              <p:cNvPr id="5" name="Slide Zoom 4">
                <a:hlinkClick r:id="rId3" action="ppaction://hlinksldjump"/>
                <a:extLst>
                  <a:ext uri="{FF2B5EF4-FFF2-40B4-BE49-F238E27FC236}">
                    <a16:creationId xmlns:a16="http://schemas.microsoft.com/office/drawing/2014/main" id="{4C4F7B71-28A7-51D9-7E46-4E0E90B0A9A0}"/>
                  </a:ext>
                </a:extLst>
              </p:cNvPr>
              <p:cNvPicPr>
                <a:picLocks noGrp="1" noRot="1" noChangeAspect="1" noMove="1" noResize="1" noEditPoints="1" noAdjustHandles="1" noChangeArrowheads="1" noChangeShapeType="1"/>
              </p:cNvPicPr>
              <p:nvPr/>
            </p:nvPicPr>
            <p:blipFill>
              <a:blip r:embed="rId2"/>
              <a:stretch>
                <a:fillRect/>
              </a:stretch>
            </p:blipFill>
            <p:spPr>
              <a:xfrm>
                <a:off x="-7467600" y="3506932"/>
                <a:ext cx="3048000" cy="1714500"/>
              </a:xfrm>
              <a:prstGeom prst="rect">
                <a:avLst/>
              </a:prstGeom>
              <a:ln w="3175">
                <a:solidFill>
                  <a:prstClr val="ltGray"/>
                </a:solidFill>
              </a:ln>
            </p:spPr>
          </p:pic>
        </mc:Fallback>
      </mc:AlternateContent>
    </p:spTree>
    <p:extLst>
      <p:ext uri="{BB962C8B-B14F-4D97-AF65-F5344CB8AC3E}">
        <p14:creationId xmlns:p14="http://schemas.microsoft.com/office/powerpoint/2010/main" val="2534415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BA8DE2-D679-B26B-638A-AC381B3ACB4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F2A5677-F6DA-038B-D341-E6624673012C}"/>
              </a:ext>
            </a:extLst>
          </p:cNvPr>
          <p:cNvSpPr txBox="1"/>
          <p:nvPr/>
        </p:nvSpPr>
        <p:spPr>
          <a:xfrm>
            <a:off x="206044" y="390840"/>
            <a:ext cx="8013746" cy="864852"/>
          </a:xfrm>
          <a:prstGeom prst="rect">
            <a:avLst/>
          </a:prstGeom>
          <a:noFill/>
        </p:spPr>
        <p:txBody>
          <a:bodyPr wrap="square">
            <a:spAutoFit/>
          </a:bodyPr>
          <a:lstStyle/>
          <a:p>
            <a:r>
              <a:rPr lang="en-US" sz="2800" dirty="0">
                <a:solidFill>
                  <a:srgbClr val="C00000"/>
                </a:solidFill>
                <a:latin typeface="Apex New Bold" panose="02010600040501010103"/>
              </a:rPr>
              <a:t>Applicable Thresholds and Final Evaluated Weightings</a:t>
            </a:r>
            <a:endParaRPr lang="en-US" sz="2800" dirty="0">
              <a:solidFill>
                <a:srgbClr val="C00000"/>
              </a:solidFill>
              <a:latin typeface="Apex New Bold" panose="02010600040501010103"/>
              <a:ea typeface="Tahoma" panose="020B0604030504040204" pitchFamily="34" charset="0"/>
              <a:cs typeface="Tahoma" panose="020B0604030504040204" pitchFamily="34" charset="0"/>
            </a:endParaRPr>
          </a:p>
          <a:p>
            <a:endParaRPr lang="en-US" sz="2220" dirty="0">
              <a:solidFill>
                <a:srgbClr val="C00000"/>
              </a:solidFill>
              <a:latin typeface="+mj-lt"/>
            </a:endParaRPr>
          </a:p>
        </p:txBody>
      </p:sp>
      <p:graphicFrame>
        <p:nvGraphicFramePr>
          <p:cNvPr id="3" name="Table 2">
            <a:extLst>
              <a:ext uri="{FF2B5EF4-FFF2-40B4-BE49-F238E27FC236}">
                <a16:creationId xmlns:a16="http://schemas.microsoft.com/office/drawing/2014/main" id="{0DD48EC4-1ABA-B05D-28F4-4574615BD84B}"/>
              </a:ext>
            </a:extLst>
          </p:cNvPr>
          <p:cNvGraphicFramePr>
            <a:graphicFrameLocks noGrp="1"/>
          </p:cNvGraphicFramePr>
          <p:nvPr/>
        </p:nvGraphicFramePr>
        <p:xfrm>
          <a:off x="304800" y="1255692"/>
          <a:ext cx="8439807" cy="777089"/>
        </p:xfrm>
        <a:graphic>
          <a:graphicData uri="http://schemas.openxmlformats.org/drawingml/2006/table">
            <a:tbl>
              <a:tblPr firstRow="1" firstCol="1" bandRow="1"/>
              <a:tblGrid>
                <a:gridCol w="5649666">
                  <a:extLst>
                    <a:ext uri="{9D8B030D-6E8A-4147-A177-3AD203B41FA5}">
                      <a16:colId xmlns:a16="http://schemas.microsoft.com/office/drawing/2014/main" val="513665852"/>
                    </a:ext>
                  </a:extLst>
                </a:gridCol>
                <a:gridCol w="2790141">
                  <a:extLst>
                    <a:ext uri="{9D8B030D-6E8A-4147-A177-3AD203B41FA5}">
                      <a16:colId xmlns:a16="http://schemas.microsoft.com/office/drawing/2014/main" val="782246728"/>
                    </a:ext>
                  </a:extLst>
                </a:gridCol>
              </a:tblGrid>
              <a:tr h="104834">
                <a:tc>
                  <a:txBody>
                    <a:bodyPr/>
                    <a:lstStyle/>
                    <a:p>
                      <a:pPr algn="ctr">
                        <a:lnSpc>
                          <a:spcPct val="150000"/>
                        </a:lnSpc>
                        <a:spcBef>
                          <a:spcPts val="300"/>
                        </a:spcBef>
                        <a:spcAft>
                          <a:spcPts val="300"/>
                        </a:spcAft>
                        <a:buNone/>
                      </a:pPr>
                      <a:r>
                        <a:rPr lang="en-GB" sz="1400" b="1"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Thresholds</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FFFFFF"/>
                      </a:fgClr>
                      <a:bgClr>
                        <a:srgbClr val="E5E5E5"/>
                      </a:bgClr>
                    </a:pattFill>
                  </a:tcPr>
                </a:tc>
                <a:tc>
                  <a:txBody>
                    <a:bodyPr/>
                    <a:lstStyle/>
                    <a:p>
                      <a:pPr algn="ctr">
                        <a:lnSpc>
                          <a:spcPct val="150000"/>
                        </a:lnSpc>
                        <a:spcBef>
                          <a:spcPts val="300"/>
                        </a:spcBef>
                        <a:spcAft>
                          <a:spcPts val="300"/>
                        </a:spcAft>
                        <a:buNone/>
                      </a:pPr>
                      <a:r>
                        <a:rPr lang="en-GB" sz="1400" b="1"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Minimum Threshold</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FFFFFF"/>
                      </a:fgClr>
                      <a:bgClr>
                        <a:srgbClr val="E5E5E5"/>
                      </a:bgClr>
                    </a:pattFill>
                  </a:tcPr>
                </a:tc>
                <a:extLst>
                  <a:ext uri="{0D108BD9-81ED-4DB2-BD59-A6C34878D82A}">
                    <a16:rowId xmlns:a16="http://schemas.microsoft.com/office/drawing/2014/main" val="3521545928"/>
                  </a:ext>
                </a:extLst>
              </a:tr>
              <a:tr h="500546">
                <a:tc>
                  <a:txBody>
                    <a:bodyPr/>
                    <a:lstStyle/>
                    <a:p>
                      <a:pPr algn="l">
                        <a:lnSpc>
                          <a:spcPct val="150000"/>
                        </a:lnSpc>
                        <a:spcBef>
                          <a:spcPts val="300"/>
                        </a:spcBef>
                        <a:spcAft>
                          <a:spcPts val="300"/>
                        </a:spcAft>
                        <a:buNone/>
                      </a:pPr>
                      <a:r>
                        <a:rPr lang="en-GB" sz="1400" dirty="0">
                          <a:effectLst/>
                          <a:latin typeface="Tahoma" panose="020B0604030504040204" pitchFamily="34" charset="0"/>
                          <a:ea typeface="Times New Roman" panose="02020603050405020304" pitchFamily="18" charset="0"/>
                          <a:cs typeface="Times New Roman" panose="02020603050405020304" pitchFamily="18" charset="0"/>
                        </a:rPr>
                        <a:t>Functionality - Desktop</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spcAft>
                          <a:spcPts val="300"/>
                        </a:spcAft>
                        <a:buNone/>
                      </a:pPr>
                      <a:r>
                        <a:rPr lang="en-ZA" sz="1400" dirty="0">
                          <a:effectLst/>
                          <a:latin typeface="Tahoma" panose="020B0604030504040204" pitchFamily="34" charset="0"/>
                          <a:ea typeface="Times New Roman" panose="02020603050405020304" pitchFamily="18" charset="0"/>
                          <a:cs typeface="Times New Roman" panose="02020603050405020304" pitchFamily="18" charset="0"/>
                        </a:rPr>
                        <a:t>70%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08903643"/>
                  </a:ext>
                </a:extLst>
              </a:tr>
            </a:tbl>
          </a:graphicData>
        </a:graphic>
      </p:graphicFrame>
      <p:graphicFrame>
        <p:nvGraphicFramePr>
          <p:cNvPr id="4" name="Table 3">
            <a:extLst>
              <a:ext uri="{FF2B5EF4-FFF2-40B4-BE49-F238E27FC236}">
                <a16:creationId xmlns:a16="http://schemas.microsoft.com/office/drawing/2014/main" id="{29CE5715-E65D-73AB-9D1C-8C865DDAA6BF}"/>
              </a:ext>
            </a:extLst>
          </p:cNvPr>
          <p:cNvGraphicFramePr>
            <a:graphicFrameLocks noGrp="1"/>
          </p:cNvGraphicFramePr>
          <p:nvPr/>
        </p:nvGraphicFramePr>
        <p:xfrm>
          <a:off x="304800" y="2874859"/>
          <a:ext cx="8513378" cy="1619025"/>
        </p:xfrm>
        <a:graphic>
          <a:graphicData uri="http://schemas.openxmlformats.org/drawingml/2006/table">
            <a:tbl>
              <a:tblPr firstRow="1" firstCol="1" bandRow="1"/>
              <a:tblGrid>
                <a:gridCol w="5698915">
                  <a:extLst>
                    <a:ext uri="{9D8B030D-6E8A-4147-A177-3AD203B41FA5}">
                      <a16:colId xmlns:a16="http://schemas.microsoft.com/office/drawing/2014/main" val="1036886484"/>
                    </a:ext>
                  </a:extLst>
                </a:gridCol>
                <a:gridCol w="2814463">
                  <a:extLst>
                    <a:ext uri="{9D8B030D-6E8A-4147-A177-3AD203B41FA5}">
                      <a16:colId xmlns:a16="http://schemas.microsoft.com/office/drawing/2014/main" val="1282415985"/>
                    </a:ext>
                  </a:extLst>
                </a:gridCol>
              </a:tblGrid>
              <a:tr h="756033">
                <a:tc>
                  <a:txBody>
                    <a:bodyPr/>
                    <a:lstStyle/>
                    <a:p>
                      <a:pPr algn="ctr">
                        <a:lnSpc>
                          <a:spcPct val="150000"/>
                        </a:lnSpc>
                        <a:spcBef>
                          <a:spcPts val="300"/>
                        </a:spcBef>
                        <a:spcAft>
                          <a:spcPts val="300"/>
                        </a:spcAft>
                        <a:buNone/>
                      </a:pPr>
                      <a:r>
                        <a:rPr lang="en-GB" sz="1200" b="1"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Evaluation Criteria</a:t>
                      </a:r>
                      <a:endParaRPr lang="en-ZA" sz="12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FFFFFF"/>
                      </a:fgClr>
                      <a:bgClr>
                        <a:srgbClr val="E5E5E5"/>
                      </a:bgClr>
                    </a:pattFill>
                  </a:tcPr>
                </a:tc>
                <a:tc>
                  <a:txBody>
                    <a:bodyPr/>
                    <a:lstStyle/>
                    <a:p>
                      <a:pPr algn="ctr">
                        <a:lnSpc>
                          <a:spcPct val="150000"/>
                        </a:lnSpc>
                        <a:spcBef>
                          <a:spcPts val="300"/>
                        </a:spcBef>
                        <a:spcAft>
                          <a:spcPts val="300"/>
                        </a:spcAft>
                        <a:buNone/>
                      </a:pPr>
                      <a:r>
                        <a:rPr lang="en-GB" sz="1200" b="1"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Final Weighted Scores</a:t>
                      </a:r>
                      <a:endParaRPr lang="en-ZA" sz="12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FFFFFF"/>
                      </a:fgClr>
                      <a:bgClr>
                        <a:srgbClr val="E5E5E5"/>
                      </a:bgClr>
                    </a:pattFill>
                  </a:tcPr>
                </a:tc>
                <a:extLst>
                  <a:ext uri="{0D108BD9-81ED-4DB2-BD59-A6C34878D82A}">
                    <a16:rowId xmlns:a16="http://schemas.microsoft.com/office/drawing/2014/main" val="2382749566"/>
                  </a:ext>
                </a:extLst>
              </a:tr>
              <a:tr h="276790">
                <a:tc>
                  <a:txBody>
                    <a:bodyPr/>
                    <a:lstStyle/>
                    <a:p>
                      <a:pPr algn="l">
                        <a:lnSpc>
                          <a:spcPct val="150000"/>
                        </a:lnSpc>
                        <a:spcBef>
                          <a:spcPts val="300"/>
                        </a:spcBef>
                        <a:spcAft>
                          <a:spcPts val="300"/>
                        </a:spcAft>
                        <a:buNone/>
                      </a:pPr>
                      <a:r>
                        <a:rPr lang="en-GB" sz="1400" dirty="0">
                          <a:effectLst/>
                          <a:latin typeface="Tahoma" panose="020B0604030504040204" pitchFamily="34" charset="0"/>
                          <a:ea typeface="Times New Roman" panose="02020603050405020304" pitchFamily="18" charset="0"/>
                          <a:cs typeface="Times New Roman" panose="02020603050405020304" pitchFamily="18" charset="0"/>
                        </a:rPr>
                        <a:t>Price</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spcAft>
                          <a:spcPts val="300"/>
                        </a:spcAft>
                        <a:buNone/>
                      </a:pPr>
                      <a:r>
                        <a:rPr lang="en-GB" sz="1400" dirty="0">
                          <a:effectLst/>
                          <a:latin typeface="Tahoma" panose="020B0604030504040204" pitchFamily="34" charset="0"/>
                          <a:ea typeface="Times New Roman" panose="02020603050405020304" pitchFamily="18" charset="0"/>
                          <a:cs typeface="Times New Roman" panose="02020603050405020304" pitchFamily="18" charset="0"/>
                        </a:rPr>
                        <a:t>80/90</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93615867"/>
                  </a:ext>
                </a:extLst>
              </a:tr>
              <a:tr h="276790">
                <a:tc>
                  <a:txBody>
                    <a:bodyPr/>
                    <a:lstStyle/>
                    <a:p>
                      <a:pPr marL="471170" indent="-471170" algn="l">
                        <a:lnSpc>
                          <a:spcPct val="150000"/>
                        </a:lnSpc>
                        <a:spcBef>
                          <a:spcPts val="300"/>
                        </a:spcBef>
                        <a:spcAft>
                          <a:spcPts val="300"/>
                        </a:spcAft>
                        <a:buNone/>
                        <a:tabLst>
                          <a:tab pos="651510" algn="l"/>
                        </a:tabLst>
                      </a:pPr>
                      <a:r>
                        <a:rPr lang="en-GB" sz="1400" dirty="0">
                          <a:effectLst/>
                          <a:latin typeface="Tahoma" panose="020B0604030504040204" pitchFamily="34" charset="0"/>
                          <a:ea typeface="Times New Roman" panose="02020603050405020304" pitchFamily="18" charset="0"/>
                          <a:cs typeface="Times New Roman" panose="02020603050405020304" pitchFamily="18" charset="0"/>
                        </a:rPr>
                        <a:t>Specific goals - Scorecard</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spcAft>
                          <a:spcPts val="300"/>
                        </a:spcAft>
                        <a:buNone/>
                      </a:pPr>
                      <a:r>
                        <a:rPr lang="en-GB" sz="1400" dirty="0">
                          <a:effectLst/>
                          <a:latin typeface="Tahoma" panose="020B0604030504040204" pitchFamily="34" charset="0"/>
                          <a:ea typeface="Times New Roman" panose="02020603050405020304" pitchFamily="18" charset="0"/>
                          <a:cs typeface="Times New Roman" panose="02020603050405020304" pitchFamily="18" charset="0"/>
                        </a:rPr>
                        <a:t>20/10</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4945814"/>
                  </a:ext>
                </a:extLst>
              </a:tr>
              <a:tr h="309412">
                <a:tc>
                  <a:txBody>
                    <a:bodyPr/>
                    <a:lstStyle/>
                    <a:p>
                      <a:pPr algn="r">
                        <a:lnSpc>
                          <a:spcPct val="150000"/>
                        </a:lnSpc>
                        <a:spcBef>
                          <a:spcPts val="300"/>
                        </a:spcBef>
                        <a:spcAft>
                          <a:spcPts val="300"/>
                        </a:spcAft>
                        <a:buNone/>
                      </a:pPr>
                      <a:r>
                        <a:rPr lang="en-GB" sz="1400" b="1" dirty="0">
                          <a:effectLst/>
                          <a:latin typeface="Tahoma" panose="020B0604030504040204" pitchFamily="34" charset="0"/>
                          <a:ea typeface="Times New Roman" panose="02020603050405020304" pitchFamily="18" charset="0"/>
                          <a:cs typeface="Times New Roman" panose="02020603050405020304" pitchFamily="18" charset="0"/>
                        </a:rPr>
                        <a:t>TOTAL SCORE:</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a:noFill/>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algn="ctr">
                        <a:lnSpc>
                          <a:spcPct val="150000"/>
                        </a:lnSpc>
                        <a:spcBef>
                          <a:spcPts val="300"/>
                        </a:spcBef>
                        <a:spcAft>
                          <a:spcPts val="300"/>
                        </a:spcAft>
                        <a:buNone/>
                      </a:pPr>
                      <a:r>
                        <a:rPr lang="en-GB" sz="1400" b="1" dirty="0">
                          <a:effectLst/>
                          <a:latin typeface="Tahoma" panose="020B0604030504040204" pitchFamily="34" charset="0"/>
                          <a:ea typeface="Times New Roman" panose="02020603050405020304" pitchFamily="18" charset="0"/>
                          <a:cs typeface="Times New Roman" panose="02020603050405020304" pitchFamily="18" charset="0"/>
                        </a:rPr>
                        <a:t>100</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2395589971"/>
                  </a:ext>
                </a:extLst>
              </a:tr>
            </a:tbl>
          </a:graphicData>
        </a:graphic>
      </p:graphicFrame>
      <p:sp>
        <p:nvSpPr>
          <p:cNvPr id="6" name="Rectangle 1">
            <a:extLst>
              <a:ext uri="{FF2B5EF4-FFF2-40B4-BE49-F238E27FC236}">
                <a16:creationId xmlns:a16="http://schemas.microsoft.com/office/drawing/2014/main" id="{D3FE24E6-1AFC-438D-04CB-76D95A652004}"/>
              </a:ext>
            </a:extLst>
          </p:cNvPr>
          <p:cNvSpPr>
            <a:spLocks noChangeArrowheads="1"/>
          </p:cNvSpPr>
          <p:nvPr/>
        </p:nvSpPr>
        <p:spPr bwMode="auto">
          <a:xfrm>
            <a:off x="3981450" y="403668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ZA"/>
          </a:p>
        </p:txBody>
      </p:sp>
    </p:spTree>
    <p:extLst>
      <p:ext uri="{BB962C8B-B14F-4D97-AF65-F5344CB8AC3E}">
        <p14:creationId xmlns:p14="http://schemas.microsoft.com/office/powerpoint/2010/main" val="26572823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A0778E5-5D65-69C3-BC62-0074CAE93A41}"/>
              </a:ext>
            </a:extLst>
          </p:cNvPr>
          <p:cNvSpPr txBox="1"/>
          <p:nvPr/>
        </p:nvSpPr>
        <p:spPr>
          <a:xfrm>
            <a:off x="323542" y="403134"/>
            <a:ext cx="8678218" cy="523220"/>
          </a:xfrm>
          <a:prstGeom prst="rect">
            <a:avLst/>
          </a:prstGeom>
          <a:noFill/>
        </p:spPr>
        <p:txBody>
          <a:bodyPr wrap="square">
            <a:spAutoFit/>
          </a:bodyPr>
          <a:lstStyle/>
          <a:p>
            <a:r>
              <a:rPr lang="en-US" sz="2800" dirty="0">
                <a:solidFill>
                  <a:srgbClr val="C00000"/>
                </a:solidFill>
                <a:latin typeface="Apex New Bold"/>
              </a:rPr>
              <a:t>Step Five: Award of business and conclusion of contract</a:t>
            </a:r>
          </a:p>
        </p:txBody>
      </p:sp>
      <p:sp>
        <p:nvSpPr>
          <p:cNvPr id="3" name="TextBox 2">
            <a:extLst>
              <a:ext uri="{FF2B5EF4-FFF2-40B4-BE49-F238E27FC236}">
                <a16:creationId xmlns:a16="http://schemas.microsoft.com/office/drawing/2014/main" id="{D5F1D7EE-B6FA-473F-83B7-50B00C7BA64A}"/>
              </a:ext>
            </a:extLst>
          </p:cNvPr>
          <p:cNvSpPr txBox="1"/>
          <p:nvPr/>
        </p:nvSpPr>
        <p:spPr>
          <a:xfrm>
            <a:off x="323542" y="1079525"/>
            <a:ext cx="10521242" cy="6022161"/>
          </a:xfrm>
          <a:prstGeom prst="rect">
            <a:avLst/>
          </a:prstGeom>
          <a:noFill/>
        </p:spPr>
        <p:txBody>
          <a:bodyPr wrap="square" rtlCol="0">
            <a:spAutoFit/>
          </a:bodyPr>
          <a:lstStyle/>
          <a:p>
            <a:pPr marL="285750" lvl="0" indent="-285750" algn="just">
              <a:lnSpc>
                <a:spcPct val="150000"/>
              </a:lnSpc>
              <a:spcBef>
                <a:spcPts val="600"/>
              </a:spcBef>
              <a:spcAft>
                <a:spcPts val="0"/>
              </a:spcAft>
              <a:buFont typeface="Arial" panose="020B0604020202020204" pitchFamily="34" charset="0"/>
              <a:buChar char="•"/>
            </a:pPr>
            <a:r>
              <a:rPr lang="en-US" sz="1400" dirty="0">
                <a:latin typeface="Tahoma" panose="020B0604030504040204" pitchFamily="34" charset="0"/>
                <a:ea typeface="Times New Roman" panose="02020603050405020304" pitchFamily="18" charset="0"/>
                <a:cs typeface="Times New Roman" panose="02020603050405020304" pitchFamily="18" charset="0"/>
              </a:rPr>
              <a:t>If the relevant delegated authority is of the opinion that there are circumstances relating to the preferred bidder that may pose a material risk to Transnet, and should a material risk be detected, the Bidder must be afforded an opportunity to indicate how the risk will be mitigated before a final decision is made. </a:t>
            </a:r>
          </a:p>
          <a:p>
            <a:pPr marL="285750" lvl="0" indent="-285750" algn="just">
              <a:lnSpc>
                <a:spcPct val="150000"/>
              </a:lnSpc>
              <a:spcBef>
                <a:spcPts val="600"/>
              </a:spcBef>
              <a:spcAft>
                <a:spcPts val="0"/>
              </a:spcAft>
              <a:buFont typeface="Arial" panose="020B0604020202020204" pitchFamily="34" charset="0"/>
              <a:buChar char="•"/>
            </a:pPr>
            <a:r>
              <a:rPr lang="en-US" sz="1400" dirty="0">
                <a:latin typeface="Tahoma" panose="020B0604030504040204" pitchFamily="34" charset="0"/>
                <a:ea typeface="Times New Roman" panose="02020603050405020304" pitchFamily="18" charset="0"/>
                <a:cs typeface="Times New Roman" panose="02020603050405020304" pitchFamily="18" charset="0"/>
              </a:rPr>
              <a:t>If on reasonable grounds after following a procedurally fair process it is determined that the bidder cannot adequately mitigate the risk, the relevant delegated authority may, depending on the likelihood and consequence of the risk </a:t>
            </a:r>
            <a:r>
              <a:rPr lang="en-US" sz="1400" dirty="0" err="1">
                <a:latin typeface="Tahoma" panose="020B0604030504040204" pitchFamily="34" charset="0"/>
                <a:ea typeface="Times New Roman" panose="02020603050405020304" pitchFamily="18" charset="0"/>
                <a:cs typeface="Times New Roman" panose="02020603050405020304" pitchFamily="18" charset="0"/>
              </a:rPr>
              <a:t>materialising</a:t>
            </a:r>
            <a:r>
              <a:rPr lang="en-US" sz="1400" dirty="0">
                <a:latin typeface="Tahoma" panose="020B0604030504040204" pitchFamily="34" charset="0"/>
                <a:ea typeface="Times New Roman" panose="02020603050405020304" pitchFamily="18" charset="0"/>
                <a:cs typeface="Times New Roman" panose="02020603050405020304" pitchFamily="18" charset="0"/>
              </a:rPr>
              <a:t>, recommend one of the following:</a:t>
            </a:r>
          </a:p>
          <a:p>
            <a:pPr marL="742950" lvl="1" indent="-285750" algn="just">
              <a:lnSpc>
                <a:spcPct val="150000"/>
              </a:lnSpc>
              <a:spcBef>
                <a:spcPts val="600"/>
              </a:spcBef>
              <a:buFont typeface="Wingdings" panose="05000000000000000000" pitchFamily="2" charset="2"/>
              <a:buChar char="v"/>
            </a:pPr>
            <a:r>
              <a:rPr lang="en-US" sz="1400" dirty="0">
                <a:latin typeface="Tahoma" panose="020B0604030504040204" pitchFamily="34" charset="0"/>
                <a:ea typeface="Times New Roman" panose="02020603050405020304" pitchFamily="18" charset="0"/>
                <a:cs typeface="Times New Roman" panose="02020603050405020304" pitchFamily="18" charset="0"/>
              </a:rPr>
              <a:t>shortlist to negotiate with the balance of the other ranked bidders in that group to replace the disqualified bidder(s); or</a:t>
            </a:r>
          </a:p>
          <a:p>
            <a:pPr marL="742950" lvl="1" indent="-285750" algn="just">
              <a:lnSpc>
                <a:spcPct val="150000"/>
              </a:lnSpc>
              <a:spcBef>
                <a:spcPts val="600"/>
              </a:spcBef>
              <a:buFont typeface="Wingdings" panose="05000000000000000000" pitchFamily="2" charset="2"/>
              <a:buChar char="v"/>
            </a:pPr>
            <a:r>
              <a:rPr lang="en-US" sz="1400" dirty="0">
                <a:latin typeface="Tahoma" panose="020B0604030504040204" pitchFamily="34" charset="0"/>
                <a:ea typeface="Times New Roman" panose="02020603050405020304" pitchFamily="18" charset="0"/>
                <a:cs typeface="Times New Roman" panose="02020603050405020304" pitchFamily="18" charset="0"/>
              </a:rPr>
              <a:t> should there not be up to five (5) preferred bidders per group, then Transnet will award the winning bidders.</a:t>
            </a:r>
          </a:p>
          <a:p>
            <a:pPr marL="285750" indent="-285750" algn="just">
              <a:lnSpc>
                <a:spcPct val="150000"/>
              </a:lnSpc>
              <a:spcBef>
                <a:spcPts val="600"/>
              </a:spcBef>
              <a:buFont typeface="Arial" panose="020B0604020202020204" pitchFamily="34" charset="0"/>
              <a:buChar char="•"/>
            </a:pPr>
            <a:r>
              <a:rPr lang="en-US" sz="1400" dirty="0">
                <a:latin typeface="Tahoma" panose="020B0604030504040204" pitchFamily="34" charset="0"/>
                <a:ea typeface="Times New Roman" panose="02020603050405020304" pitchFamily="18" charset="0"/>
                <a:cs typeface="Times New Roman" panose="02020603050405020304" pitchFamily="18" charset="0"/>
              </a:rPr>
              <a:t>If there are no material risk to any of the preferred bidders, then immediately after approval to award the contract has been received, the successful or preferred bidder(s) will be informed of the acceptance of his/their Bid either by way of a Letter of Award where Transnet will negotiate the final terms and condition the contract with the successful Respondent(s). Thereafter the final contract will be concluded with the successful Respondent(s).</a:t>
            </a:r>
          </a:p>
          <a:p>
            <a:pPr marL="285750" lvl="0" indent="-285750" algn="just">
              <a:lnSpc>
                <a:spcPct val="150000"/>
              </a:lnSpc>
              <a:spcBef>
                <a:spcPts val="600"/>
              </a:spcBef>
              <a:spcAft>
                <a:spcPts val="0"/>
              </a:spcAft>
              <a:buFont typeface="Arial" panose="020B0604020202020204" pitchFamily="34" charset="0"/>
              <a:buChar char="•"/>
            </a:pPr>
            <a:r>
              <a:rPr lang="en-GB" sz="1400" dirty="0">
                <a:latin typeface="Tahoma" panose="020B0604030504040204" pitchFamily="34" charset="0"/>
                <a:ea typeface="Times New Roman" panose="02020603050405020304" pitchFamily="18" charset="0"/>
                <a:cs typeface="Times New Roman" panose="02020603050405020304" pitchFamily="18" charset="0"/>
              </a:rPr>
              <a:t>Transnet reserves the right to go out to market again to supplement the minimum number of five (5) preferred per group should Transnet not be able to appoint the preferred five (5) bidders per group.</a:t>
            </a:r>
          </a:p>
          <a:p>
            <a:pPr marL="342900" lvl="0" indent="-342900" algn="just">
              <a:lnSpc>
                <a:spcPct val="150000"/>
              </a:lnSpc>
              <a:spcBef>
                <a:spcPts val="300"/>
              </a:spcBef>
              <a:buFont typeface="Wingdings" panose="05000000000000000000" pitchFamily="2" charset="2"/>
              <a:buChar char="q"/>
            </a:pP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Font typeface="Wingdings" panose="05000000000000000000" pitchFamily="2" charset="2"/>
              <a:buChar char="q"/>
            </a:pPr>
            <a:endParaRPr lang="en-US" sz="1300" dirty="0">
              <a:effectLst/>
              <a:latin typeface="Tahoma" panose="020B0604030504040204" pitchFamily="34" charset="0"/>
              <a:ea typeface="Times New Roman" panose="02020603050405020304" pitchFamily="18" charset="0"/>
              <a:cs typeface="Times New Roman" panose="02020603050405020304" pitchFamily="18" charset="0"/>
            </a:endParaRPr>
          </a:p>
          <a:p>
            <a:pPr marR="0" algn="just">
              <a:lnSpc>
                <a:spcPct val="150000"/>
              </a:lnSpc>
              <a:spcBef>
                <a:spcPts val="0"/>
              </a:spcBef>
              <a:spcAft>
                <a:spcPts val="0"/>
              </a:spcAft>
            </a:pPr>
            <a:endParaRPr lang="en-US" sz="1800" dirty="0">
              <a:effectLst/>
              <a:latin typeface="Tahoma" panose="020B060403050404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881919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B0BEA6-CED3-63A2-2E05-372C924F33B9}"/>
            </a:ext>
          </a:extLst>
        </p:cNvPr>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F77EB8DC-04BB-B03D-9C62-C521F8E219D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95" imgH="394" progId="TCLayout.ActiveDocument.1">
                  <p:embed/>
                </p:oleObj>
              </mc:Choice>
              <mc:Fallback>
                <p:oleObj name="think-cell Slide" r:id="rId3" imgW="395" imgH="394" progId="TCLayout.ActiveDocument.1">
                  <p:embed/>
                  <p:pic>
                    <p:nvPicPr>
                      <p:cNvPr id="3" name="think-cell data - do not delete" hidden="1">
                        <a:extLst>
                          <a:ext uri="{FF2B5EF4-FFF2-40B4-BE49-F238E27FC236}">
                            <a16:creationId xmlns:a16="http://schemas.microsoft.com/office/drawing/2014/main" id="{F77EB8DC-04BB-B03D-9C62-C521F8E219D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4" name="Picture 24">
            <a:extLst>
              <a:ext uri="{FF2B5EF4-FFF2-40B4-BE49-F238E27FC236}">
                <a16:creationId xmlns:a16="http://schemas.microsoft.com/office/drawing/2014/main" id="{7D5095C9-7AC5-F41A-1F46-11B3E3A78203}"/>
              </a:ext>
            </a:extLst>
          </p:cNvPr>
          <p:cNvPicPr>
            <a:picLocks noGrp="1" noChangeAspect="1" noChangeArrowheads="1"/>
          </p:cNvPicPr>
          <p:nvPr>
            <p:ph type="pic" sz="quarter" idx="10"/>
          </p:nvPr>
        </p:nvPicPr>
        <p:blipFill>
          <a:blip r:embed="rId5" cstate="print">
            <a:extLst>
              <a:ext uri="{28A0092B-C50C-407E-A947-70E740481C1C}">
                <a14:useLocalDpi xmlns:a14="http://schemas.microsoft.com/office/drawing/2010/main" val="0"/>
              </a:ext>
            </a:extLst>
          </a:blip>
          <a:srcRect l="194" r="194"/>
          <a:stretch/>
        </p:blipFill>
        <p: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0">
            <a:extLst>
              <a:ext uri="{FF2B5EF4-FFF2-40B4-BE49-F238E27FC236}">
                <a16:creationId xmlns:a16="http://schemas.microsoft.com/office/drawing/2014/main" id="{B0272B94-9DE5-1099-546B-5D8A0FA49642}"/>
              </a:ext>
            </a:extLst>
          </p:cNvPr>
          <p:cNvPicPr>
            <a:picLocks noGrp="1" noChangeAspect="1" noChangeArrowheads="1"/>
          </p:cNvPicPr>
          <p:nvPr>
            <p:ph type="pic" sz="quarter" idx="11"/>
          </p:nvPr>
        </p:nvPicPr>
        <p:blipFill>
          <a:blip r:embed="rId6" cstate="print">
            <a:extLst>
              <a:ext uri="{28A0092B-C50C-407E-A947-70E740481C1C}">
                <a14:useLocalDpi xmlns:a14="http://schemas.microsoft.com/office/drawing/2010/main" val="0"/>
              </a:ext>
            </a:extLst>
          </a:blip>
          <a:srcRect l="59" r="59"/>
          <a:stretch/>
        </p:blipFill>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3">
            <a:extLst>
              <a:ext uri="{FF2B5EF4-FFF2-40B4-BE49-F238E27FC236}">
                <a16:creationId xmlns:a16="http://schemas.microsoft.com/office/drawing/2014/main" id="{5F5F872C-3B94-CAA0-C83F-3C692A424CAF}"/>
              </a:ext>
            </a:extLst>
          </p:cNvPr>
          <p:cNvPicPr>
            <a:picLocks noGrp="1" noChangeAspect="1" noChangeArrowheads="1"/>
          </p:cNvPicPr>
          <p:nvPr>
            <p:ph type="pic" sz="quarter" idx="12"/>
          </p:nvPr>
        </p:nvPicPr>
        <p:blipFill>
          <a:blip r:embed="rId7" cstate="print">
            <a:extLst>
              <a:ext uri="{28A0092B-C50C-407E-A947-70E740481C1C}">
                <a14:useLocalDpi xmlns:a14="http://schemas.microsoft.com/office/drawing/2010/main" val="0"/>
              </a:ext>
            </a:extLst>
          </a:blip>
          <a:srcRect l="76" r="76"/>
          <a:stretch/>
        </p:blipFill>
        <p: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Placeholder 26">
            <a:extLst>
              <a:ext uri="{FF2B5EF4-FFF2-40B4-BE49-F238E27FC236}">
                <a16:creationId xmlns:a16="http://schemas.microsoft.com/office/drawing/2014/main" id="{BD3F4B34-3F86-2FD1-486D-1F07FE30715A}"/>
              </a:ext>
            </a:extLst>
          </p:cNvPr>
          <p:cNvPicPr>
            <a:picLocks noGrp="1" noChangeAspect="1" noChangeArrowheads="1"/>
          </p:cNvPicPr>
          <p:nvPr>
            <p:ph type="pic" sz="quarter" idx="13"/>
          </p:nvPr>
        </p:nvPicPr>
        <p:blipFill>
          <a:blip r:embed="rId8" cstate="print">
            <a:extLst>
              <a:ext uri="{28A0092B-C50C-407E-A947-70E740481C1C}">
                <a14:useLocalDpi xmlns:a14="http://schemas.microsoft.com/office/drawing/2010/main" val="0"/>
              </a:ext>
            </a:extLst>
          </a:blip>
          <a:srcRect t="33" b="33"/>
          <a:stretch/>
        </p:blipFill>
        <p: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Placeholder 27">
            <a:extLst>
              <a:ext uri="{FF2B5EF4-FFF2-40B4-BE49-F238E27FC236}">
                <a16:creationId xmlns:a16="http://schemas.microsoft.com/office/drawing/2014/main" id="{647718DF-2177-0083-70F2-37FCCB6491C4}"/>
              </a:ext>
            </a:extLst>
          </p:cNvPr>
          <p:cNvPicPr>
            <a:picLocks noGrp="1" noChangeAspect="1" noChangeArrowheads="1"/>
          </p:cNvPicPr>
          <p:nvPr>
            <p:ph type="pic" sz="quarter" idx="14"/>
          </p:nvPr>
        </p:nvPicPr>
        <p:blipFill>
          <a:blip r:embed="rId9" cstate="print">
            <a:extLst>
              <a:ext uri="{28A0092B-C50C-407E-A947-70E740481C1C}">
                <a14:useLocalDpi xmlns:a14="http://schemas.microsoft.com/office/drawing/2010/main" val="0"/>
              </a:ext>
            </a:extLst>
          </a:blip>
          <a:srcRect l="19" r="19"/>
          <a:stretch/>
        </p:blipFill>
        <p: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19">
            <a:extLst>
              <a:ext uri="{FF2B5EF4-FFF2-40B4-BE49-F238E27FC236}">
                <a16:creationId xmlns:a16="http://schemas.microsoft.com/office/drawing/2014/main" id="{D81FD698-A020-B75B-795D-91250F284318}"/>
              </a:ext>
            </a:extLst>
          </p:cNvPr>
          <p:cNvPicPr>
            <a:picLocks noGrp="1" noChangeAspect="1" noChangeArrowheads="1"/>
          </p:cNvPicPr>
          <p:nvPr>
            <p:ph type="pic" sz="quarter" idx="15"/>
          </p:nvPr>
        </p:nvPicPr>
        <p:blipFill>
          <a:blip r:embed="rId10" cstate="print">
            <a:extLst>
              <a:ext uri="{28A0092B-C50C-407E-A947-70E740481C1C}">
                <a14:useLocalDpi xmlns:a14="http://schemas.microsoft.com/office/drawing/2010/main" val="0"/>
              </a:ext>
            </a:extLst>
          </a:blip>
          <a:srcRect l="202" r="202"/>
          <a:stretch/>
        </p:blipFill>
        <p: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21">
            <a:extLst>
              <a:ext uri="{FF2B5EF4-FFF2-40B4-BE49-F238E27FC236}">
                <a16:creationId xmlns:a16="http://schemas.microsoft.com/office/drawing/2014/main" id="{D6389C65-DA44-8333-2FDD-1E59D6F2100A}"/>
              </a:ext>
            </a:extLst>
          </p:cNvPr>
          <p:cNvPicPr>
            <a:picLocks noGrp="1" noChangeAspect="1" noChangeArrowheads="1"/>
          </p:cNvPicPr>
          <p:nvPr>
            <p:ph type="pic" sz="quarter" idx="16"/>
          </p:nvPr>
        </p:nvPicPr>
        <p:blipFill>
          <a:blip r:embed="rId11" cstate="print">
            <a:extLst>
              <a:ext uri="{28A0092B-C50C-407E-A947-70E740481C1C}">
                <a14:useLocalDpi xmlns:a14="http://schemas.microsoft.com/office/drawing/2010/main" val="0"/>
              </a:ext>
            </a:extLst>
          </a:blip>
          <a:srcRect t="27" b="27"/>
          <a:stretch/>
        </p:blipFill>
        <p: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22">
            <a:extLst>
              <a:ext uri="{FF2B5EF4-FFF2-40B4-BE49-F238E27FC236}">
                <a16:creationId xmlns:a16="http://schemas.microsoft.com/office/drawing/2014/main" id="{2B99EDE1-CA14-D9EF-8B27-E8D6699A465F}"/>
              </a:ext>
            </a:extLst>
          </p:cNvPr>
          <p:cNvPicPr>
            <a:picLocks noGrp="1" noChangeAspect="1" noChangeArrowheads="1"/>
          </p:cNvPicPr>
          <p:nvPr>
            <p:ph type="pic" sz="quarter" idx="17"/>
          </p:nvPr>
        </p:nvPicPr>
        <p:blipFill>
          <a:blip r:embed="rId12" cstate="print">
            <a:extLst>
              <a:ext uri="{28A0092B-C50C-407E-A947-70E740481C1C}">
                <a14:useLocalDpi xmlns:a14="http://schemas.microsoft.com/office/drawing/2010/main" val="0"/>
              </a:ext>
            </a:extLst>
          </a:blip>
          <a:srcRect t="142" b="142"/>
          <a:stretch/>
        </p:blipFill>
        <p: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18">
            <a:extLst>
              <a:ext uri="{FF2B5EF4-FFF2-40B4-BE49-F238E27FC236}">
                <a16:creationId xmlns:a16="http://schemas.microsoft.com/office/drawing/2014/main" id="{FC75D1B6-48B9-9A7B-B68F-15C90D6ECD6F}"/>
              </a:ext>
            </a:extLst>
          </p:cNvPr>
          <p:cNvPicPr>
            <a:picLocks noGrp="1" noChangeAspect="1" noChangeArrowheads="1"/>
          </p:cNvPicPr>
          <p:nvPr>
            <p:ph type="pic" sz="quarter" idx="18"/>
          </p:nvPr>
        </p:nvPicPr>
        <p:blipFill>
          <a:blip r:embed="rId13" cstate="print">
            <a:extLst>
              <a:ext uri="{28A0092B-C50C-407E-A947-70E740481C1C}">
                <a14:useLocalDpi xmlns:a14="http://schemas.microsoft.com/office/drawing/2010/main" val="0"/>
              </a:ext>
            </a:extLst>
          </a:blip>
          <a:srcRect l="27" r="27"/>
          <a:stretch/>
        </p:blipFill>
        <p: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2">
            <a:extLst>
              <a:ext uri="{FF2B5EF4-FFF2-40B4-BE49-F238E27FC236}">
                <a16:creationId xmlns:a16="http://schemas.microsoft.com/office/drawing/2014/main" id="{7FC4C291-B7DD-48C7-5912-8F8083FC061D}"/>
              </a:ext>
            </a:extLst>
          </p:cNvPr>
          <p:cNvSpPr txBox="1">
            <a:spLocks/>
          </p:cNvSpPr>
          <p:nvPr/>
        </p:nvSpPr>
        <p:spPr>
          <a:xfrm>
            <a:off x="693683" y="3940339"/>
            <a:ext cx="4404789" cy="1513994"/>
          </a:xfrm>
          <a:custGeom>
            <a:avLst/>
            <a:gdLst>
              <a:gd name="connsiteX0" fmla="*/ 0 w 2222731"/>
              <a:gd name="connsiteY0" fmla="*/ 0 h 1360026"/>
              <a:gd name="connsiteX1" fmla="*/ 1480657 w 2222731"/>
              <a:gd name="connsiteY1" fmla="*/ 0 h 1360026"/>
              <a:gd name="connsiteX2" fmla="*/ 1513007 w 2222731"/>
              <a:gd name="connsiteY2" fmla="*/ 29402 h 1360026"/>
              <a:gd name="connsiteX3" fmla="*/ 2219701 w 2222731"/>
              <a:gd name="connsiteY3" fmla="*/ 1340169 h 1360026"/>
              <a:gd name="connsiteX4" fmla="*/ 2222731 w 2222731"/>
              <a:gd name="connsiteY4" fmla="*/ 1360026 h 1360026"/>
              <a:gd name="connsiteX5" fmla="*/ 0 w 2222731"/>
              <a:gd name="connsiteY5" fmla="*/ 1360026 h 1360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22731" h="1360026">
                <a:moveTo>
                  <a:pt x="0" y="0"/>
                </a:moveTo>
                <a:lnTo>
                  <a:pt x="1480657" y="0"/>
                </a:lnTo>
                <a:lnTo>
                  <a:pt x="1513007" y="29402"/>
                </a:lnTo>
                <a:cubicBezTo>
                  <a:pt x="1864889" y="381284"/>
                  <a:pt x="2116092" y="833845"/>
                  <a:pt x="2219701" y="1340169"/>
                </a:cubicBezTo>
                <a:lnTo>
                  <a:pt x="2222731" y="1360026"/>
                </a:lnTo>
                <a:lnTo>
                  <a:pt x="0" y="1360026"/>
                </a:lnTo>
                <a:close/>
              </a:path>
            </a:pathLst>
          </a:custGeom>
        </p:spPr>
        <p:txBody>
          <a:bodyPr vert="horz" lIns="0" tIns="36000" rIns="0" bIns="0" rtlCol="0" anchor="t">
            <a:noAutofit/>
          </a:bodyPr>
          <a:lstStyle>
            <a:lvl1pPr indent="0">
              <a:lnSpc>
                <a:spcPct val="110000"/>
              </a:lnSpc>
              <a:spcBef>
                <a:spcPts val="1200"/>
              </a:spcBef>
              <a:spcAft>
                <a:spcPts val="200"/>
              </a:spcAft>
              <a:buFont typeface="Arial" panose="020B0604020202020204" pitchFamily="34" charset="0"/>
              <a:buNone/>
              <a:defRPr sz="1600" b="0">
                <a:solidFill>
                  <a:schemeClr val="accent1"/>
                </a:solidFill>
              </a:defRPr>
            </a:lvl1pPr>
            <a:lvl2pPr indent="0" algn="ctr">
              <a:lnSpc>
                <a:spcPct val="110000"/>
              </a:lnSpc>
              <a:spcBef>
                <a:spcPts val="300"/>
              </a:spcBef>
              <a:spcAft>
                <a:spcPts val="300"/>
              </a:spcAft>
              <a:buFont typeface="Arial" panose="020B0604020202020204" pitchFamily="34" charset="0"/>
              <a:buNone/>
              <a:defRPr sz="2000">
                <a:solidFill>
                  <a:schemeClr val="tx2"/>
                </a:solidFill>
              </a:defRPr>
            </a:lvl2pPr>
            <a:lvl3pPr indent="0" algn="ctr">
              <a:lnSpc>
                <a:spcPct val="110000"/>
              </a:lnSpc>
              <a:spcBef>
                <a:spcPts val="200"/>
              </a:spcBef>
              <a:spcAft>
                <a:spcPts val="400"/>
              </a:spcAft>
              <a:buFont typeface="Tahoma" panose="020B0604030504040204" pitchFamily="34" charset="0"/>
              <a:buNone/>
              <a:defRPr>
                <a:solidFill>
                  <a:schemeClr val="tx2"/>
                </a:solidFill>
              </a:defRPr>
            </a:lvl3pPr>
            <a:lvl4pPr indent="0" algn="ctr">
              <a:lnSpc>
                <a:spcPct val="110000"/>
              </a:lnSpc>
              <a:spcBef>
                <a:spcPts val="200"/>
              </a:spcBef>
              <a:spcAft>
                <a:spcPts val="400"/>
              </a:spcAft>
              <a:buFont typeface="Tahoma" panose="020B0604030504040204" pitchFamily="34" charset="0"/>
              <a:buNone/>
              <a:defRPr sz="1600">
                <a:solidFill>
                  <a:schemeClr val="tx2"/>
                </a:solidFill>
              </a:defRPr>
            </a:lvl4pPr>
            <a:lvl5pPr indent="0" algn="ctr">
              <a:lnSpc>
                <a:spcPct val="110000"/>
              </a:lnSpc>
              <a:spcBef>
                <a:spcPts val="200"/>
              </a:spcBef>
              <a:spcAft>
                <a:spcPts val="600"/>
              </a:spcAft>
              <a:buFont typeface="Calibri" panose="020F0502020204030204" pitchFamily="34" charset="0"/>
              <a:buNone/>
              <a:defRPr sz="1600">
                <a:solidFill>
                  <a:schemeClr val="tx2"/>
                </a:solidFill>
              </a:defRPr>
            </a:lvl5pPr>
            <a:lvl6pPr indent="0" algn="ctr">
              <a:lnSpc>
                <a:spcPct val="90000"/>
              </a:lnSpc>
              <a:spcBef>
                <a:spcPts val="500"/>
              </a:spcBef>
              <a:buFont typeface="Arial" panose="020B0604020202020204" pitchFamily="34" charset="0"/>
              <a:buNone/>
              <a:defRPr sz="1600"/>
            </a:lvl6pPr>
            <a:lvl7pPr indent="0" algn="ctr">
              <a:lnSpc>
                <a:spcPct val="90000"/>
              </a:lnSpc>
              <a:spcBef>
                <a:spcPts val="500"/>
              </a:spcBef>
              <a:buFont typeface="Arial" panose="020B0604020202020204" pitchFamily="34" charset="0"/>
              <a:buNone/>
              <a:defRPr sz="1600"/>
            </a:lvl7pPr>
            <a:lvl8pPr indent="0" algn="ctr">
              <a:lnSpc>
                <a:spcPct val="90000"/>
              </a:lnSpc>
              <a:spcBef>
                <a:spcPts val="500"/>
              </a:spcBef>
              <a:buFont typeface="Arial" panose="020B0604020202020204" pitchFamily="34" charset="0"/>
              <a:buNone/>
              <a:defRPr sz="1600"/>
            </a:lvl8pPr>
            <a:lvl9pPr indent="0" algn="ctr">
              <a:lnSpc>
                <a:spcPct val="90000"/>
              </a:lnSpc>
              <a:spcBef>
                <a:spcPts val="500"/>
              </a:spcBef>
              <a:buFont typeface="Arial" panose="020B0604020202020204" pitchFamily="34" charset="0"/>
              <a:buNone/>
              <a:defRPr sz="1600"/>
            </a:lvl9pPr>
          </a:lstStyle>
          <a:p>
            <a:pPr marL="0" marR="0" lvl="0" indent="0" algn="ctr" defTabSz="914400" rtl="0" eaLnBrk="1" fontAlgn="auto" latinLnBrk="0" hangingPunct="1">
              <a:lnSpc>
                <a:spcPct val="110000"/>
              </a:lnSpc>
              <a:spcBef>
                <a:spcPts val="1200"/>
              </a:spcBef>
              <a:spcAft>
                <a:spcPts val="200"/>
              </a:spcAft>
              <a:buClrTx/>
              <a:buSzTx/>
              <a:buFont typeface="Arial" panose="020B0604020202020204" pitchFamily="34" charset="0"/>
              <a:buNone/>
              <a:tabLst/>
              <a:defRPr/>
            </a:pPr>
            <a:endParaRPr kumimoji="0" lang="en-US" sz="1800" b="1" i="0" u="none" strike="noStrike" kern="1200" cap="none" spc="0" normalizeH="0" baseline="0" noProof="0" dirty="0">
              <a:ln>
                <a:noFill/>
              </a:ln>
              <a:solidFill>
                <a:srgbClr val="66594D"/>
              </a:solidFill>
              <a:effectLst/>
              <a:uLnTx/>
              <a:uFillTx/>
              <a:latin typeface="Poppins" panose="00000500000000000000" pitchFamily="2" charset="0"/>
              <a:ea typeface="+mn-ea"/>
              <a:cs typeface="Poppins" panose="00000500000000000000" pitchFamily="2" charset="0"/>
            </a:endParaRPr>
          </a:p>
          <a:p>
            <a:pPr marL="0" marR="0" lvl="0" indent="0" algn="ctr" defTabSz="914400" rtl="0" eaLnBrk="1" fontAlgn="auto" latinLnBrk="0" hangingPunct="1">
              <a:lnSpc>
                <a:spcPct val="110000"/>
              </a:lnSpc>
              <a:spcBef>
                <a:spcPts val="1200"/>
              </a:spcBef>
              <a:spcAft>
                <a:spcPts val="200"/>
              </a:spcAft>
              <a:buClrTx/>
              <a:buSzTx/>
              <a:buFont typeface="Arial" panose="020B0604020202020204" pitchFamily="34" charset="0"/>
              <a:buNone/>
              <a:tabLst/>
              <a:defRPr/>
            </a:pPr>
            <a:r>
              <a:rPr kumimoji="0" lang="en-US" sz="1800" b="1" i="0" u="none" strike="noStrike" kern="1200" cap="none" spc="0" normalizeH="0" baseline="0" noProof="0" dirty="0">
                <a:ln>
                  <a:noFill/>
                </a:ln>
                <a:solidFill>
                  <a:srgbClr val="66594D"/>
                </a:solidFill>
                <a:effectLst/>
                <a:uLnTx/>
                <a:uFillTx/>
                <a:latin typeface="Poppins" panose="00000500000000000000" pitchFamily="2" charset="0"/>
                <a:ea typeface="+mn-ea"/>
                <a:cs typeface="Poppins" panose="00000500000000000000" pitchFamily="2" charset="0"/>
              </a:rPr>
              <a:t> </a:t>
            </a:r>
            <a:endParaRPr kumimoji="0" lang="en-US" sz="1800" b="0" i="0" u="none" strike="noStrike" kern="1200" cap="none" spc="0" normalizeH="0" baseline="0" noProof="0" dirty="0">
              <a:ln>
                <a:noFill/>
              </a:ln>
              <a:solidFill>
                <a:srgbClr val="66594D"/>
              </a:solidFill>
              <a:effectLst/>
              <a:uLnTx/>
              <a:uFillTx/>
              <a:latin typeface="Poppins" panose="00000500000000000000" pitchFamily="2" charset="0"/>
              <a:ea typeface="+mn-ea"/>
              <a:cs typeface="Poppins" panose="00000500000000000000" pitchFamily="2" charset="0"/>
            </a:endParaRPr>
          </a:p>
        </p:txBody>
      </p:sp>
      <p:sp>
        <p:nvSpPr>
          <p:cNvPr id="5" name="Title 520">
            <a:extLst>
              <a:ext uri="{FF2B5EF4-FFF2-40B4-BE49-F238E27FC236}">
                <a16:creationId xmlns:a16="http://schemas.microsoft.com/office/drawing/2014/main" id="{90A61FD4-841A-0B5E-7658-9121A1693D55}"/>
              </a:ext>
            </a:extLst>
          </p:cNvPr>
          <p:cNvSpPr txBox="1">
            <a:spLocks/>
          </p:cNvSpPr>
          <p:nvPr/>
        </p:nvSpPr>
        <p:spPr>
          <a:xfrm>
            <a:off x="526901" y="2342972"/>
            <a:ext cx="4738352" cy="1513994"/>
          </a:xfrm>
        </p:spPr>
        <p:txBody>
          <a:bodyPr vert="horz" tIns="0" anchor="b" anchorCtr="0">
            <a:noAutofit/>
          </a:bodyPr>
          <a:lstStyle>
            <a:lvl1pPr algn="l" defTabSz="779173" rtl="0" eaLnBrk="1" latinLnBrk="0" hangingPunct="1">
              <a:lnSpc>
                <a:spcPct val="100000"/>
              </a:lnSpc>
              <a:spcBef>
                <a:spcPct val="0"/>
              </a:spcBef>
              <a:buNone/>
              <a:defRPr sz="3600" b="0" i="0" kern="1200" cap="all" spc="0" baseline="0">
                <a:solidFill>
                  <a:schemeClr val="tx2"/>
                </a:solidFill>
                <a:latin typeface="Apex New Bold" panose="02010600040501010103" pitchFamily="2" charset="77"/>
                <a:ea typeface="Apex New Bold" panose="02010600040501010103" pitchFamily="2" charset="77"/>
                <a:cs typeface="+mj-cs"/>
              </a:defRPr>
            </a:lvl1pPr>
          </a:lstStyle>
          <a:p>
            <a:pPr marL="0" marR="0" lvl="0" indent="0" algn="ctr" defTabSz="779173" rtl="0" eaLnBrk="1" fontAlgn="auto" latinLnBrk="0" hangingPunct="1">
              <a:lnSpc>
                <a:spcPct val="100000"/>
              </a:lnSpc>
              <a:spcBef>
                <a:spcPct val="0"/>
              </a:spcBef>
              <a:spcAft>
                <a:spcPts val="0"/>
              </a:spcAft>
              <a:buClrTx/>
              <a:buSzTx/>
              <a:buFontTx/>
              <a:buNone/>
              <a:tabLst/>
              <a:defRPr/>
            </a:pPr>
            <a:r>
              <a:rPr kumimoji="0" lang="en-US" sz="3200" b="0" i="0" u="none" strike="noStrike" kern="1200" cap="all" spc="0" normalizeH="0" baseline="0" noProof="0" dirty="0">
                <a:ln>
                  <a:noFill/>
                </a:ln>
                <a:solidFill>
                  <a:srgbClr val="66594D"/>
                </a:solidFill>
                <a:effectLst/>
                <a:uLnTx/>
                <a:uFillTx/>
                <a:latin typeface="Poppins" panose="00000500000000000000" pitchFamily="2" charset="0"/>
                <a:cs typeface="Poppins" panose="00000500000000000000" pitchFamily="2" charset="0"/>
              </a:rPr>
              <a:t>B-BBEE Requirements</a:t>
            </a:r>
          </a:p>
          <a:p>
            <a:pPr marL="0" marR="0" lvl="0" indent="0" algn="ctr" defTabSz="779173" rtl="0" eaLnBrk="1" fontAlgn="auto" latinLnBrk="0" hangingPunct="1">
              <a:lnSpc>
                <a:spcPct val="100000"/>
              </a:lnSpc>
              <a:spcBef>
                <a:spcPct val="0"/>
              </a:spcBef>
              <a:spcAft>
                <a:spcPts val="0"/>
              </a:spcAft>
              <a:buClrTx/>
              <a:buSzTx/>
              <a:buFontTx/>
              <a:buNone/>
              <a:tabLst/>
              <a:defRPr/>
            </a:pPr>
            <a:endParaRPr kumimoji="0" lang="en-US" sz="3200" b="0" i="0" u="none" strike="noStrike" kern="1200" cap="all" spc="0" normalizeH="0" baseline="0" noProof="0" dirty="0">
              <a:ln>
                <a:noFill/>
              </a:ln>
              <a:solidFill>
                <a:srgbClr val="66594D"/>
              </a:solidFill>
              <a:effectLst/>
              <a:uLnTx/>
              <a:uFillTx/>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18318715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4">
            <a:extLst>
              <a:ext uri="{FF2B5EF4-FFF2-40B4-BE49-F238E27FC236}">
                <a16:creationId xmlns:a16="http://schemas.microsoft.com/office/drawing/2014/main" id="{B7FC1D8D-9DE4-BAC1-18A8-D96F01F60F9C}"/>
              </a:ext>
            </a:extLst>
          </p:cNvPr>
          <p:cNvSpPr>
            <a:spLocks noGrp="1"/>
          </p:cNvSpPr>
          <p:nvPr>
            <p:ph type="title"/>
          </p:nvPr>
        </p:nvSpPr>
        <p:spPr>
          <a:xfrm>
            <a:off x="381725" y="258299"/>
            <a:ext cx="10167267" cy="523220"/>
          </a:xfrm>
        </p:spPr>
        <p:txBody>
          <a:bodyPr/>
          <a:lstStyle/>
          <a:p>
            <a:r>
              <a:rPr lang="en-US" sz="2800" dirty="0">
                <a:solidFill>
                  <a:schemeClr val="tx1"/>
                </a:solidFill>
                <a:latin typeface="Tahoma" panose="020B0604030504040204" pitchFamily="34" charset="0"/>
                <a:ea typeface="Tahoma" panose="020B0604030504040204" pitchFamily="34" charset="0"/>
                <a:cs typeface="Tahoma" panose="020B0604030504040204" pitchFamily="34" charset="0"/>
              </a:rPr>
              <a:t>B-BBEE CERTIFICATE &amp; JV</a:t>
            </a:r>
            <a:endParaRPr lang="en-US" sz="2800" dirty="0">
              <a:latin typeface="+mn-lt"/>
            </a:endParaRPr>
          </a:p>
        </p:txBody>
      </p:sp>
      <p:sp>
        <p:nvSpPr>
          <p:cNvPr id="3" name="TextBox 2">
            <a:extLst>
              <a:ext uri="{FF2B5EF4-FFF2-40B4-BE49-F238E27FC236}">
                <a16:creationId xmlns:a16="http://schemas.microsoft.com/office/drawing/2014/main" id="{5F807A94-8CB9-C7B8-ACF5-C904449E324D}"/>
              </a:ext>
            </a:extLst>
          </p:cNvPr>
          <p:cNvSpPr txBox="1"/>
          <p:nvPr/>
        </p:nvSpPr>
        <p:spPr>
          <a:xfrm>
            <a:off x="381725" y="781519"/>
            <a:ext cx="11190515" cy="5903860"/>
          </a:xfrm>
          <a:prstGeom prst="rect">
            <a:avLst/>
          </a:prstGeom>
          <a:noFill/>
        </p:spPr>
        <p:txBody>
          <a:bodyPr wrap="square">
            <a:spAutoFit/>
          </a:bodyPr>
          <a:lstStyle/>
          <a:p>
            <a:pPr algn="just" defTabSz="457200">
              <a:lnSpc>
                <a:spcPct val="150000"/>
              </a:lnSpc>
            </a:pPr>
            <a:r>
              <a:rPr lang="it-IT" sz="1400" dirty="0">
                <a:solidFill>
                  <a:srgbClr val="000000"/>
                </a:solidFill>
              </a:rPr>
              <a:t>B-BBEE Certificate &amp; Sworn Affidavit 	</a:t>
            </a:r>
          </a:p>
          <a:p>
            <a:pPr marL="171450" indent="-171450" algn="just" defTabSz="457200">
              <a:lnSpc>
                <a:spcPct val="150000"/>
              </a:lnSpc>
              <a:buFont typeface="Arial" pitchFamily="34" charset="0"/>
              <a:buChar char="•"/>
            </a:pPr>
            <a:r>
              <a:rPr lang="en-US" sz="1400" dirty="0"/>
              <a:t>Generic Certificate issued by SANAS accredited verification agency 	</a:t>
            </a:r>
          </a:p>
          <a:p>
            <a:pPr marL="171450" indent="-171450" algn="just" defTabSz="457200">
              <a:lnSpc>
                <a:spcPct val="150000"/>
              </a:lnSpc>
              <a:buFont typeface="Arial" pitchFamily="34" charset="0"/>
              <a:buChar char="•"/>
            </a:pPr>
            <a:r>
              <a:rPr lang="en-US" sz="1400" dirty="0"/>
              <a:t>QSE  Some of their certificate issued by SANAS accredited verification agency </a:t>
            </a:r>
          </a:p>
          <a:p>
            <a:pPr marL="171450" indent="-171450" algn="just" defTabSz="457200">
              <a:lnSpc>
                <a:spcPct val="150000"/>
              </a:lnSpc>
              <a:buFont typeface="Arial" pitchFamily="34" charset="0"/>
              <a:buChar char="•"/>
            </a:pPr>
            <a:r>
              <a:rPr lang="en-US" sz="1400" dirty="0"/>
              <a:t>Sworn Affidavit signed by the authorized deponent representative and attested by a Commissioner of Oaths confirming annual turnover and black ownership (only </a:t>
            </a:r>
            <a:r>
              <a:rPr lang="en-US" sz="1400" dirty="0">
                <a:solidFill>
                  <a:srgbClr val="000000"/>
                </a:solidFill>
              </a:rPr>
              <a:t>black-owned QSEs - 51% to 100% Black owned) Sworn affidavits must substantially comply with the format that can be obtained on the DTI’s website at  </a:t>
            </a:r>
            <a:r>
              <a:rPr lang="en-US" sz="1400" dirty="0">
                <a:solidFill>
                  <a:srgbClr val="000000"/>
                </a:solidFill>
                <a:hlinkClick r:id="rId2"/>
              </a:rPr>
              <a:t>www.dti.gov.za/economic_empowerment/bee_codes</a:t>
            </a:r>
            <a:r>
              <a:rPr lang="en-US" sz="1400" dirty="0">
                <a:solidFill>
                  <a:srgbClr val="000000"/>
                </a:solidFill>
              </a:rPr>
              <a:t>.</a:t>
            </a:r>
          </a:p>
          <a:p>
            <a:pPr algn="just" defTabSz="457200">
              <a:lnSpc>
                <a:spcPct val="150000"/>
              </a:lnSpc>
            </a:pPr>
            <a:r>
              <a:rPr lang="en-ZA" sz="1400" b="1" dirty="0">
                <a:solidFill>
                  <a:srgbClr val="000000"/>
                </a:solidFill>
              </a:rPr>
              <a:t>JOINT VENTURES OR CONSORTIUMS </a:t>
            </a:r>
            <a:endParaRPr lang="en-US" sz="1400" dirty="0">
              <a:solidFill>
                <a:srgbClr val="000000"/>
              </a:solidFill>
            </a:endParaRPr>
          </a:p>
          <a:p>
            <a:pPr algn="just" defTabSz="457200">
              <a:lnSpc>
                <a:spcPct val="150000"/>
              </a:lnSpc>
            </a:pPr>
            <a:r>
              <a:rPr lang="en-US" sz="1400" dirty="0">
                <a:solidFill>
                  <a:srgbClr val="000000"/>
                </a:solidFill>
              </a:rPr>
              <a:t>Respondents who would wish to respond to this RFP as a Joint Venture [JV] or consortium with B-BBEE entities:-</a:t>
            </a:r>
          </a:p>
          <a:p>
            <a:pPr marL="171450" indent="-171450" algn="just" defTabSz="457200">
              <a:lnSpc>
                <a:spcPct val="150000"/>
              </a:lnSpc>
              <a:buFont typeface="Arial" pitchFamily="34" charset="0"/>
              <a:buChar char="•"/>
            </a:pPr>
            <a:r>
              <a:rPr lang="en-US" sz="1400" dirty="0">
                <a:solidFill>
                  <a:srgbClr val="000000"/>
                </a:solidFill>
              </a:rPr>
              <a:t>This written confirmation must clearly indicate the percentage [%] split of business and the responsibilities of each party. In such cases, award of business will only take place once a signed copy of a JV or consortium agreement is submitted to Transnet. </a:t>
            </a:r>
          </a:p>
          <a:p>
            <a:pPr marL="171450" indent="-171450" algn="just" defTabSz="457200">
              <a:lnSpc>
                <a:spcPct val="150000"/>
              </a:lnSpc>
              <a:spcBef>
                <a:spcPts val="300"/>
              </a:spcBef>
              <a:buFont typeface="Arial" pitchFamily="34" charset="0"/>
              <a:buChar char="•"/>
            </a:pPr>
            <a:r>
              <a:rPr lang="en-US" sz="1400" dirty="0">
                <a:solidFill>
                  <a:srgbClr val="000000"/>
                </a:solidFill>
              </a:rPr>
              <a:t>Joint venture or Consortium means an association of persons for the purpose of combining their expertise, property, capital, efforts, skill and knowledge in an activity for the execution of a contract. </a:t>
            </a:r>
          </a:p>
          <a:p>
            <a:pPr algn="just" defTabSz="457200">
              <a:lnSpc>
                <a:spcPct val="150000"/>
              </a:lnSpc>
            </a:pPr>
            <a:r>
              <a:rPr lang="en-US" sz="1400" b="1" dirty="0">
                <a:solidFill>
                  <a:srgbClr val="000000"/>
                </a:solidFill>
              </a:rPr>
              <a:t>JV EVALUATIONS </a:t>
            </a:r>
            <a:endParaRPr lang="en-ZA" sz="1400" b="1" dirty="0">
              <a:solidFill>
                <a:srgbClr val="000000"/>
              </a:solidFill>
            </a:endParaRPr>
          </a:p>
          <a:p>
            <a:pPr marL="171450" indent="-171450" algn="just" defTabSz="457200">
              <a:lnSpc>
                <a:spcPct val="150000"/>
              </a:lnSpc>
              <a:buFont typeface="Arial" pitchFamily="34" charset="0"/>
              <a:buChar char="•"/>
            </a:pPr>
            <a:r>
              <a:rPr lang="en-US" sz="1400" b="1" dirty="0">
                <a:solidFill>
                  <a:srgbClr val="000000"/>
                </a:solidFill>
              </a:rPr>
              <a:t>A trust, consortium or joint venture (including unincorporated consortia and joint ventures) must submit a consolidated B-BBEE Status Level verification certificate for every separate bid. </a:t>
            </a:r>
            <a:endParaRPr lang="en-ZA" sz="1400" b="1" dirty="0">
              <a:solidFill>
                <a:srgbClr val="000000"/>
              </a:solidFill>
            </a:endParaRPr>
          </a:p>
          <a:p>
            <a:pPr algn="just" defTabSz="457200">
              <a:lnSpc>
                <a:spcPct val="150000"/>
              </a:lnSpc>
            </a:pPr>
            <a:r>
              <a:rPr lang="en-US" sz="1400" dirty="0">
                <a:solidFill>
                  <a:srgbClr val="000000"/>
                </a:solidFill>
              </a:rPr>
              <a:t>A tenderer failing to submit proof of B-BBEE status level of contributor or is a non-compliant contributor to B-BBEE may not be disqualified, but - (a) may only score points out of 90/80 for price; and (b) scores 10/20 points applying the 90/10 principle . Refer PPPFA  No. 40553 for more info on preference point</a:t>
            </a:r>
          </a:p>
        </p:txBody>
      </p:sp>
    </p:spTree>
    <p:extLst>
      <p:ext uri="{BB962C8B-B14F-4D97-AF65-F5344CB8AC3E}">
        <p14:creationId xmlns:p14="http://schemas.microsoft.com/office/powerpoint/2010/main" val="41064255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80350-757D-D293-0531-D0B2AFFE4EB4}"/>
              </a:ext>
            </a:extLst>
          </p:cNvPr>
          <p:cNvSpPr>
            <a:spLocks noGrp="1"/>
          </p:cNvSpPr>
          <p:nvPr>
            <p:ph type="title"/>
          </p:nvPr>
        </p:nvSpPr>
        <p:spPr>
          <a:xfrm>
            <a:off x="459099" y="434859"/>
            <a:ext cx="10002074" cy="523220"/>
          </a:xfrm>
        </p:spPr>
        <p:txBody>
          <a:bodyPr/>
          <a:lstStyle/>
          <a:p>
            <a:r>
              <a:rPr lang="en-US" sz="2800" dirty="0">
                <a:solidFill>
                  <a:schemeClr val="tx1"/>
                </a:solidFill>
                <a:latin typeface="Tahoma" panose="020B0604030504040204" pitchFamily="34" charset="0"/>
                <a:ea typeface="Tahoma" panose="020B0604030504040204" pitchFamily="34" charset="0"/>
                <a:cs typeface="Tahoma" panose="020B0604030504040204" pitchFamily="34" charset="0"/>
              </a:rPr>
              <a:t>B-BBEE  Level 1-2</a:t>
            </a:r>
            <a:endParaRPr lang="en-US" sz="2800" dirty="0">
              <a:latin typeface="+mn-lt"/>
            </a:endParaRPr>
          </a:p>
        </p:txBody>
      </p:sp>
      <p:sp>
        <p:nvSpPr>
          <p:cNvPr id="4" name="TextBox 3">
            <a:extLst>
              <a:ext uri="{FF2B5EF4-FFF2-40B4-BE49-F238E27FC236}">
                <a16:creationId xmlns:a16="http://schemas.microsoft.com/office/drawing/2014/main" id="{1565BE99-DFEC-BF10-4CF8-D39214F3351D}"/>
              </a:ext>
            </a:extLst>
          </p:cNvPr>
          <p:cNvSpPr txBox="1"/>
          <p:nvPr/>
        </p:nvSpPr>
        <p:spPr>
          <a:xfrm>
            <a:off x="294640" y="1097280"/>
            <a:ext cx="11196320" cy="3220177"/>
          </a:xfrm>
          <a:prstGeom prst="rect">
            <a:avLst/>
          </a:prstGeom>
          <a:noFill/>
        </p:spPr>
        <p:txBody>
          <a:bodyPr wrap="square" rtlCol="0">
            <a:spAutoFit/>
          </a:bodyPr>
          <a:lstStyle/>
          <a:p>
            <a:pPr algn="just">
              <a:lnSpc>
                <a:spcPct val="150000"/>
              </a:lnSpc>
            </a:pPr>
            <a:r>
              <a:rPr lang="en-US" sz="1400" dirty="0">
                <a:latin typeface="Tahoma" panose="020B0604030504040204" pitchFamily="34" charset="0"/>
                <a:ea typeface="Tahoma" panose="020B0604030504040204" pitchFamily="34" charset="0"/>
                <a:cs typeface="Tahoma" panose="020B0604030504040204" pitchFamily="34" charset="0"/>
              </a:rPr>
              <a:t>The new PPPFA regulations effective 01 April 2017 states that, if feasible, a specific goals can be set to advance certain designated groups by advertising the bid with a with a stipulated minimum B-BBEE status level.</a:t>
            </a:r>
          </a:p>
          <a:p>
            <a:pPr marL="285750" indent="-285750" algn="just">
              <a:lnSpc>
                <a:spcPct val="150000"/>
              </a:lnSpc>
              <a:buFont typeface="Arial" panose="020B0604020202020204" pitchFamily="34" charset="0"/>
              <a:buChar char="•"/>
            </a:pPr>
            <a:r>
              <a:rPr lang="en-US" sz="1400" dirty="0">
                <a:latin typeface="Tahoma" panose="020B0604030504040204" pitchFamily="34" charset="0"/>
                <a:ea typeface="Tahoma" panose="020B0604030504040204" pitchFamily="34" charset="0"/>
                <a:cs typeface="Tahoma" panose="020B0604030504040204" pitchFamily="34" charset="0"/>
              </a:rPr>
              <a:t>Transnet conducted Market research and identified the B-BBEE Levels of the service providers that could potentially provide Transnet with services:</a:t>
            </a:r>
          </a:p>
          <a:p>
            <a:pPr marL="285750" indent="-285750" algn="just">
              <a:lnSpc>
                <a:spcPct val="150000"/>
              </a:lnSpc>
              <a:buFont typeface="Arial" panose="020B0604020202020204" pitchFamily="34" charset="0"/>
              <a:buChar char="•"/>
            </a:pPr>
            <a:r>
              <a:rPr lang="en-US" sz="1400" dirty="0">
                <a:latin typeface="Tahoma" panose="020B0604030504040204" pitchFamily="34" charset="0"/>
                <a:ea typeface="Tahoma" panose="020B0604030504040204" pitchFamily="34" charset="0"/>
                <a:cs typeface="Tahoma" panose="020B0604030504040204" pitchFamily="34" charset="0"/>
              </a:rPr>
              <a:t>Therefore, Transnet recognizes this, and it is Transnet’s internal decision to set a minimum B-BBEE Level 2, to continue to support these transformation. </a:t>
            </a:r>
          </a:p>
          <a:p>
            <a:pPr marL="147915" indent="-147915" algn="just" defTabSz="754974">
              <a:lnSpc>
                <a:spcPct val="150000"/>
              </a:lnSpc>
              <a:buFont typeface="Arial" charset="0"/>
              <a:buChar char="•"/>
              <a:defRPr/>
            </a:pPr>
            <a:r>
              <a:rPr lang="en-US" sz="1400" dirty="0">
                <a:latin typeface="Tahoma" panose="020B0604030504040204" pitchFamily="34" charset="0"/>
                <a:ea typeface="Tahoma" panose="020B0604030504040204" pitchFamily="34" charset="0"/>
                <a:cs typeface="Tahoma" panose="020B0604030504040204" pitchFamily="34" charset="0"/>
              </a:rPr>
              <a:t>Based on the market research , Transnet will allocate preferential procurements points to B-BBEE level 1 and 2 contributors.</a:t>
            </a:r>
          </a:p>
          <a:p>
            <a:pPr algn="just" defTabSz="754974">
              <a:lnSpc>
                <a:spcPct val="150000"/>
              </a:lnSpc>
              <a:defRPr/>
            </a:pPr>
            <a:endParaRPr lang="en-US" sz="1400" dirty="0">
              <a:latin typeface="Tahoma" panose="020B0604030504040204" pitchFamily="34" charset="0"/>
              <a:ea typeface="Tahoma" panose="020B0604030504040204" pitchFamily="34" charset="0"/>
              <a:cs typeface="Tahoma" panose="020B0604030504040204" pitchFamily="34" charset="0"/>
            </a:endParaRPr>
          </a:p>
          <a:p>
            <a:pPr>
              <a:lnSpc>
                <a:spcPct val="150000"/>
              </a:lnSpc>
            </a:pPr>
            <a:endParaRPr lang="en-ZA" sz="1400" dirty="0"/>
          </a:p>
          <a:p>
            <a:pPr>
              <a:lnSpc>
                <a:spcPct val="150000"/>
              </a:lnSpc>
            </a:pPr>
            <a:r>
              <a:rPr lang="en-ZA" sz="1100" dirty="0">
                <a:latin typeface="+mn-lt"/>
              </a:rPr>
              <a:t> </a:t>
            </a:r>
            <a:endParaRPr lang="en-US" sz="1100" dirty="0">
              <a:latin typeface="+mn-lt"/>
            </a:endParaRPr>
          </a:p>
        </p:txBody>
      </p:sp>
    </p:spTree>
    <p:extLst>
      <p:ext uri="{BB962C8B-B14F-4D97-AF65-F5344CB8AC3E}">
        <p14:creationId xmlns:p14="http://schemas.microsoft.com/office/powerpoint/2010/main" val="6001621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392D5-E89B-C740-835C-7A6F2F2C5720}"/>
              </a:ext>
            </a:extLst>
          </p:cNvPr>
          <p:cNvSpPr>
            <a:spLocks noGrp="1"/>
          </p:cNvSpPr>
          <p:nvPr>
            <p:ph type="title"/>
          </p:nvPr>
        </p:nvSpPr>
        <p:spPr>
          <a:xfrm>
            <a:off x="432336" y="-481616"/>
            <a:ext cx="10079725" cy="1815882"/>
          </a:xfrm>
        </p:spPr>
        <p:txBody>
          <a:bodyPr/>
          <a:lstStyle/>
          <a:p>
            <a:br>
              <a:rPr lang="en-US" sz="2800" b="1" dirty="0">
                <a:effectLst/>
                <a:latin typeface="Tahoma" panose="020B0604030504040204" pitchFamily="34" charset="0"/>
                <a:ea typeface="Calibri" panose="020F0502020204030204" pitchFamily="34" charset="0"/>
              </a:rPr>
            </a:br>
            <a:br>
              <a:rPr lang="en-US" sz="2800" b="1" dirty="0">
                <a:effectLst/>
                <a:latin typeface="Tahoma" panose="020B0604030504040204" pitchFamily="34" charset="0"/>
                <a:ea typeface="Calibri" panose="020F0502020204030204" pitchFamily="34" charset="0"/>
              </a:rPr>
            </a:br>
            <a:r>
              <a:rPr lang="en-US" sz="2800" b="1" dirty="0">
                <a:effectLst/>
                <a:latin typeface="+mj-lt"/>
                <a:ea typeface="Calibri" panose="020F0502020204030204" pitchFamily="34" charset="0"/>
              </a:rPr>
              <a:t>Preferential Procurement Designated Groups</a:t>
            </a:r>
            <a:br>
              <a:rPr lang="en-US" sz="2800" dirty="0">
                <a:effectLst/>
                <a:latin typeface="+mj-lt"/>
                <a:ea typeface="Calibri" panose="020F0502020204030204" pitchFamily="34" charset="0"/>
              </a:rPr>
            </a:br>
            <a:endParaRPr lang="en-US" sz="2800" dirty="0">
              <a:latin typeface="+mj-lt"/>
            </a:endParaRPr>
          </a:p>
        </p:txBody>
      </p:sp>
      <p:sp>
        <p:nvSpPr>
          <p:cNvPr id="5" name="TextBox 4">
            <a:extLst>
              <a:ext uri="{FF2B5EF4-FFF2-40B4-BE49-F238E27FC236}">
                <a16:creationId xmlns:a16="http://schemas.microsoft.com/office/drawing/2014/main" id="{4A4A3F75-78AB-2BB3-4847-BB1FE3D94189}"/>
              </a:ext>
            </a:extLst>
          </p:cNvPr>
          <p:cNvSpPr txBox="1"/>
          <p:nvPr/>
        </p:nvSpPr>
        <p:spPr>
          <a:xfrm>
            <a:off x="266700" y="880364"/>
            <a:ext cx="10797540" cy="2966005"/>
          </a:xfrm>
          <a:prstGeom prst="rect">
            <a:avLst/>
          </a:prstGeom>
          <a:noFill/>
          <a:ln>
            <a:solidFill>
              <a:schemeClr val="tx1"/>
            </a:solidFill>
          </a:ln>
        </p:spPr>
        <p:txBody>
          <a:bodyPr wrap="square">
            <a:spAutoFit/>
          </a:bodyPr>
          <a:lstStyle/>
          <a:p>
            <a:pPr marL="0" marR="0" algn="just">
              <a:lnSpc>
                <a:spcPct val="200000"/>
              </a:lnSpc>
              <a:spcBef>
                <a:spcPts val="0"/>
              </a:spcBef>
              <a:spcAft>
                <a:spcPts val="0"/>
              </a:spcAft>
            </a:pPr>
            <a:r>
              <a:rPr lang="en-GB" sz="1600" dirty="0">
                <a:effectLst/>
                <a:latin typeface="Tahoma" panose="020B0604030504040204" pitchFamily="34" charset="0"/>
                <a:ea typeface="Calibri" panose="020F0502020204030204" pitchFamily="34" charset="0"/>
              </a:rPr>
              <a:t>Priority will be given to the specific goals to advance areas or categories of persons or groups who were previously disadvantaged or falling to Reconstruction and Development Programme (RDP). Through the market analysis done using CSD, google and previous tenders the following specific goals will be applicable for this tender:</a:t>
            </a:r>
          </a:p>
          <a:p>
            <a:pPr marL="0" algn="just">
              <a:lnSpc>
                <a:spcPct val="200000"/>
              </a:lnSpc>
            </a:pPr>
            <a:r>
              <a:rPr lang="en-GB" sz="1600" dirty="0">
                <a:latin typeface="Tahoma" panose="020B0604030504040204" pitchFamily="34" charset="0"/>
                <a:ea typeface="Calibri" panose="020F0502020204030204" pitchFamily="34" charset="0"/>
              </a:rPr>
              <a:t>1.	Promotion of Broad-Based Black Economic Empowerment Status level 1-2</a:t>
            </a:r>
          </a:p>
          <a:p>
            <a:pPr marL="342900" indent="-342900" algn="just">
              <a:lnSpc>
                <a:spcPct val="200000"/>
              </a:lnSpc>
              <a:buAutoNum type="arabicPeriod" startAt="2"/>
            </a:pPr>
            <a:r>
              <a:rPr lang="en-GB" sz="1600" dirty="0">
                <a:latin typeface="Tahoma" panose="020B0604030504040204" pitchFamily="34" charset="0"/>
                <a:ea typeface="Calibri" panose="020F0502020204030204" pitchFamily="34" charset="0"/>
              </a:rPr>
              <a:t>The promotion of EMEs and or QSEs that are 51% owned by Black people</a:t>
            </a:r>
          </a:p>
          <a:p>
            <a:pPr marL="342900" indent="-342900" algn="just">
              <a:lnSpc>
                <a:spcPct val="200000"/>
              </a:lnSpc>
              <a:buFontTx/>
              <a:buAutoNum type="arabicPeriod" startAt="2"/>
            </a:pPr>
            <a:r>
              <a:rPr lang="en-US" sz="1600" dirty="0">
                <a:latin typeface="Tahoma" panose="020B0604030504040204" pitchFamily="34" charset="0"/>
                <a:ea typeface="Calibri" panose="020F0502020204030204" pitchFamily="34" charset="0"/>
              </a:rPr>
              <a:t>Promotion of Black Owned entities owned by black persons with disabilities (at least 51% black owned)</a:t>
            </a:r>
          </a:p>
        </p:txBody>
      </p:sp>
      <p:graphicFrame>
        <p:nvGraphicFramePr>
          <p:cNvPr id="3" name="Table 2">
            <a:extLst>
              <a:ext uri="{FF2B5EF4-FFF2-40B4-BE49-F238E27FC236}">
                <a16:creationId xmlns:a16="http://schemas.microsoft.com/office/drawing/2014/main" id="{574F896C-6EAD-47B2-CA21-A89A650A253E}"/>
              </a:ext>
            </a:extLst>
          </p:cNvPr>
          <p:cNvGraphicFramePr>
            <a:graphicFrameLocks noGrp="1"/>
          </p:cNvGraphicFramePr>
          <p:nvPr>
            <p:extLst>
              <p:ext uri="{D42A27DB-BD31-4B8C-83A1-F6EECF244321}">
                <p14:modId xmlns:p14="http://schemas.microsoft.com/office/powerpoint/2010/main" val="3111872669"/>
              </p:ext>
            </p:extLst>
          </p:nvPr>
        </p:nvGraphicFramePr>
        <p:xfrm>
          <a:off x="266700" y="3990109"/>
          <a:ext cx="10797539" cy="2465337"/>
        </p:xfrm>
        <a:graphic>
          <a:graphicData uri="http://schemas.openxmlformats.org/drawingml/2006/table">
            <a:tbl>
              <a:tblPr firstRow="1" firstCol="1" bandRow="1">
                <a:tableStyleId>{5C22544A-7EE6-4342-B048-85BDC9FD1C3A}</a:tableStyleId>
              </a:tblPr>
              <a:tblGrid>
                <a:gridCol w="5504628">
                  <a:extLst>
                    <a:ext uri="{9D8B030D-6E8A-4147-A177-3AD203B41FA5}">
                      <a16:colId xmlns:a16="http://schemas.microsoft.com/office/drawing/2014/main" val="3082151236"/>
                    </a:ext>
                  </a:extLst>
                </a:gridCol>
                <a:gridCol w="2752313">
                  <a:extLst>
                    <a:ext uri="{9D8B030D-6E8A-4147-A177-3AD203B41FA5}">
                      <a16:colId xmlns:a16="http://schemas.microsoft.com/office/drawing/2014/main" val="1015572323"/>
                    </a:ext>
                  </a:extLst>
                </a:gridCol>
                <a:gridCol w="2540598">
                  <a:extLst>
                    <a:ext uri="{9D8B030D-6E8A-4147-A177-3AD203B41FA5}">
                      <a16:colId xmlns:a16="http://schemas.microsoft.com/office/drawing/2014/main" val="2795828380"/>
                    </a:ext>
                  </a:extLst>
                </a:gridCol>
              </a:tblGrid>
              <a:tr h="326525">
                <a:tc gridSpan="3">
                  <a:txBody>
                    <a:bodyPr/>
                    <a:lstStyle/>
                    <a:p>
                      <a:pPr marL="6350" marR="0" indent="-6350" algn="ctr">
                        <a:lnSpc>
                          <a:spcPct val="115000"/>
                        </a:lnSpc>
                        <a:spcAft>
                          <a:spcPts val="20"/>
                        </a:spcAft>
                        <a:buNone/>
                      </a:pPr>
                      <a:r>
                        <a:rPr lang="en-US" sz="1200" kern="100">
                          <a:effectLst/>
                        </a:rPr>
                        <a:t>Preference Point System </a:t>
                      </a:r>
                      <a:endParaRPr lang="en-US" sz="1200" kern="100">
                        <a:solidFill>
                          <a:srgbClr val="000000"/>
                        </a:solidFill>
                        <a:effectLst/>
                        <a:latin typeface="Tahoma" panose="020B0604030504040204" pitchFamily="34" charset="0"/>
                        <a:ea typeface="Tahoma" panose="020B0604030504040204" pitchFamily="34" charset="0"/>
                        <a:cs typeface="Times New Roman" panose="02020603050405020304" pitchFamily="18" charset="0"/>
                      </a:endParaRPr>
                    </a:p>
                  </a:txBody>
                  <a:tcPr marL="68580" marR="68580"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76634243"/>
                  </a:ext>
                </a:extLst>
              </a:tr>
              <a:tr h="311073">
                <a:tc>
                  <a:txBody>
                    <a:bodyPr/>
                    <a:lstStyle/>
                    <a:p>
                      <a:pPr marL="6350" marR="0" indent="-6350" algn="ctr">
                        <a:lnSpc>
                          <a:spcPct val="115000"/>
                        </a:lnSpc>
                        <a:spcAft>
                          <a:spcPts val="20"/>
                        </a:spcAft>
                        <a:buNone/>
                      </a:pPr>
                      <a:r>
                        <a:rPr lang="en-US" sz="1200" kern="100">
                          <a:effectLst/>
                        </a:rPr>
                        <a:t> </a:t>
                      </a:r>
                      <a:endParaRPr lang="en-US" sz="1200" kern="100">
                        <a:solidFill>
                          <a:srgbClr val="000000"/>
                        </a:solidFill>
                        <a:effectLst/>
                        <a:latin typeface="Tahoma" panose="020B0604030504040204" pitchFamily="34" charset="0"/>
                        <a:ea typeface="Tahoma" panose="020B0604030504040204" pitchFamily="34" charset="0"/>
                        <a:cs typeface="Times New Roman" panose="02020603050405020304" pitchFamily="18" charset="0"/>
                      </a:endParaRPr>
                    </a:p>
                  </a:txBody>
                  <a:tcPr marL="68580" marR="68580" marT="0" marB="0" anchor="ctr"/>
                </a:tc>
                <a:tc>
                  <a:txBody>
                    <a:bodyPr/>
                    <a:lstStyle/>
                    <a:p>
                      <a:pPr marL="6350" marR="0" indent="-6350" algn="ctr">
                        <a:lnSpc>
                          <a:spcPct val="115000"/>
                        </a:lnSpc>
                        <a:spcAft>
                          <a:spcPts val="20"/>
                        </a:spcAft>
                        <a:buNone/>
                      </a:pPr>
                      <a:r>
                        <a:rPr lang="en-US" sz="1200" kern="100">
                          <a:effectLst/>
                        </a:rPr>
                        <a:t>90/10</a:t>
                      </a:r>
                      <a:endParaRPr lang="en-US" sz="1200" kern="100">
                        <a:solidFill>
                          <a:srgbClr val="000000"/>
                        </a:solidFill>
                        <a:effectLst/>
                        <a:latin typeface="Tahoma" panose="020B0604030504040204" pitchFamily="34" charset="0"/>
                        <a:ea typeface="Tahoma" panose="020B0604030504040204" pitchFamily="34" charset="0"/>
                        <a:cs typeface="Times New Roman" panose="02020603050405020304" pitchFamily="18" charset="0"/>
                      </a:endParaRPr>
                    </a:p>
                  </a:txBody>
                  <a:tcPr marL="68580" marR="68580" marT="0" marB="0" anchor="ctr"/>
                </a:tc>
                <a:tc>
                  <a:txBody>
                    <a:bodyPr/>
                    <a:lstStyle/>
                    <a:p>
                      <a:pPr marL="6350" marR="0" indent="-6350" algn="ctr">
                        <a:lnSpc>
                          <a:spcPct val="115000"/>
                        </a:lnSpc>
                        <a:spcAft>
                          <a:spcPts val="20"/>
                        </a:spcAft>
                        <a:buNone/>
                      </a:pPr>
                      <a:r>
                        <a:rPr lang="en-US" sz="1200" kern="100">
                          <a:effectLst/>
                        </a:rPr>
                        <a:t>80/20</a:t>
                      </a:r>
                      <a:endParaRPr lang="en-US" sz="1200" kern="100">
                        <a:solidFill>
                          <a:srgbClr val="000000"/>
                        </a:solidFill>
                        <a:effectLst/>
                        <a:latin typeface="Tahoma" panose="020B0604030504040204" pitchFamily="34" charset="0"/>
                        <a:ea typeface="Tahoma" panose="020B060403050404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779821333"/>
                  </a:ext>
                </a:extLst>
              </a:tr>
              <a:tr h="308689">
                <a:tc>
                  <a:txBody>
                    <a:bodyPr/>
                    <a:lstStyle/>
                    <a:p>
                      <a:pPr marL="6350" marR="0" indent="-6350" algn="ctr">
                        <a:lnSpc>
                          <a:spcPct val="115000"/>
                        </a:lnSpc>
                        <a:spcAft>
                          <a:spcPts val="20"/>
                        </a:spcAft>
                        <a:buNone/>
                      </a:pPr>
                      <a:r>
                        <a:rPr lang="en-US" sz="1200" kern="100">
                          <a:effectLst/>
                        </a:rPr>
                        <a:t>Specific Goal</a:t>
                      </a:r>
                      <a:endParaRPr lang="en-US" sz="1200" kern="100">
                        <a:solidFill>
                          <a:srgbClr val="000000"/>
                        </a:solidFill>
                        <a:effectLst/>
                        <a:latin typeface="Tahoma" panose="020B0604030504040204" pitchFamily="34" charset="0"/>
                        <a:ea typeface="Tahoma" panose="020B0604030504040204" pitchFamily="34" charset="0"/>
                        <a:cs typeface="Times New Roman" panose="02020603050405020304" pitchFamily="18" charset="0"/>
                      </a:endParaRPr>
                    </a:p>
                  </a:txBody>
                  <a:tcPr marL="68580" marR="68580" marT="0" marB="0" anchor="ctr"/>
                </a:tc>
                <a:tc>
                  <a:txBody>
                    <a:bodyPr/>
                    <a:lstStyle/>
                    <a:p>
                      <a:pPr marL="6350" marR="0" indent="-6350" algn="ctr">
                        <a:lnSpc>
                          <a:spcPct val="115000"/>
                        </a:lnSpc>
                        <a:spcAft>
                          <a:spcPts val="20"/>
                        </a:spcAft>
                        <a:buNone/>
                      </a:pPr>
                      <a:r>
                        <a:rPr lang="en-US" sz="1200" kern="100">
                          <a:effectLst/>
                        </a:rPr>
                        <a:t>Number of Points</a:t>
                      </a:r>
                      <a:endParaRPr lang="en-US" sz="1200" kern="100">
                        <a:solidFill>
                          <a:srgbClr val="000000"/>
                        </a:solidFill>
                        <a:effectLst/>
                        <a:latin typeface="Tahoma" panose="020B0604030504040204" pitchFamily="34" charset="0"/>
                        <a:ea typeface="Tahoma" panose="020B0604030504040204" pitchFamily="34" charset="0"/>
                        <a:cs typeface="Times New Roman" panose="02020603050405020304" pitchFamily="18" charset="0"/>
                      </a:endParaRPr>
                    </a:p>
                  </a:txBody>
                  <a:tcPr marL="68580" marR="68580" marT="0" marB="0" anchor="ctr"/>
                </a:tc>
                <a:tc>
                  <a:txBody>
                    <a:bodyPr/>
                    <a:lstStyle/>
                    <a:p>
                      <a:pPr marL="6350" marR="0" indent="-6350" algn="ctr">
                        <a:lnSpc>
                          <a:spcPct val="115000"/>
                        </a:lnSpc>
                        <a:spcAft>
                          <a:spcPts val="20"/>
                        </a:spcAft>
                        <a:buNone/>
                      </a:pPr>
                      <a:r>
                        <a:rPr lang="en-US" sz="1200" kern="100">
                          <a:effectLst/>
                        </a:rPr>
                        <a:t>Number of Points</a:t>
                      </a:r>
                      <a:endParaRPr lang="en-US" sz="1200" kern="100">
                        <a:solidFill>
                          <a:srgbClr val="000000"/>
                        </a:solidFill>
                        <a:effectLst/>
                        <a:latin typeface="Tahoma" panose="020B0604030504040204" pitchFamily="34" charset="0"/>
                        <a:ea typeface="Tahoma" panose="020B060403050404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253058932"/>
                  </a:ext>
                </a:extLst>
              </a:tr>
              <a:tr h="308689">
                <a:tc>
                  <a:txBody>
                    <a:bodyPr/>
                    <a:lstStyle/>
                    <a:p>
                      <a:pPr marL="6350" marR="0" indent="-6350">
                        <a:lnSpc>
                          <a:spcPct val="115000"/>
                        </a:lnSpc>
                        <a:spcAft>
                          <a:spcPts val="20"/>
                        </a:spcAft>
                        <a:buNone/>
                      </a:pPr>
                      <a:r>
                        <a:rPr lang="en-US" sz="1200" kern="100" dirty="0">
                          <a:effectLst/>
                        </a:rPr>
                        <a:t>B-BBEE Level 1 &amp; 2</a:t>
                      </a:r>
                      <a:endParaRPr lang="en-US" sz="1200" kern="1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endParaRPr>
                    </a:p>
                  </a:txBody>
                  <a:tcPr marL="68580" marR="68580" marT="0" marB="0" anchor="b"/>
                </a:tc>
                <a:tc>
                  <a:txBody>
                    <a:bodyPr/>
                    <a:lstStyle/>
                    <a:p>
                      <a:pPr marL="6350" marR="0" indent="-6350" algn="ctr">
                        <a:lnSpc>
                          <a:spcPct val="115000"/>
                        </a:lnSpc>
                        <a:spcAft>
                          <a:spcPts val="20"/>
                        </a:spcAft>
                        <a:buNone/>
                      </a:pPr>
                      <a:r>
                        <a:rPr lang="en-US" sz="1200" kern="100">
                          <a:effectLst/>
                        </a:rPr>
                        <a:t>5</a:t>
                      </a:r>
                      <a:endParaRPr lang="en-US" sz="1200" kern="100">
                        <a:solidFill>
                          <a:srgbClr val="000000"/>
                        </a:solidFill>
                        <a:effectLst/>
                        <a:latin typeface="Tahoma" panose="020B0604030504040204" pitchFamily="34" charset="0"/>
                        <a:ea typeface="Tahoma" panose="020B0604030504040204" pitchFamily="34" charset="0"/>
                        <a:cs typeface="Times New Roman" panose="02020603050405020304" pitchFamily="18" charset="0"/>
                      </a:endParaRPr>
                    </a:p>
                  </a:txBody>
                  <a:tcPr marL="68580" marR="68580" marT="0" marB="0" anchor="ctr"/>
                </a:tc>
                <a:tc>
                  <a:txBody>
                    <a:bodyPr/>
                    <a:lstStyle/>
                    <a:p>
                      <a:pPr marL="6350" marR="0" indent="-6350" algn="ctr">
                        <a:lnSpc>
                          <a:spcPct val="115000"/>
                        </a:lnSpc>
                        <a:spcAft>
                          <a:spcPts val="20"/>
                        </a:spcAft>
                        <a:buNone/>
                      </a:pPr>
                      <a:r>
                        <a:rPr lang="en-US" sz="1200" kern="100" dirty="0">
                          <a:effectLst/>
                        </a:rPr>
                        <a:t>10</a:t>
                      </a:r>
                      <a:endParaRPr lang="en-US" sz="1200" kern="1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002160382"/>
                  </a:ext>
                </a:extLst>
              </a:tr>
              <a:tr h="463384">
                <a:tc>
                  <a:txBody>
                    <a:bodyPr/>
                    <a:lstStyle/>
                    <a:p>
                      <a:pPr marL="6350" marR="0" indent="-6350">
                        <a:lnSpc>
                          <a:spcPct val="115000"/>
                        </a:lnSpc>
                        <a:spcAft>
                          <a:spcPts val="20"/>
                        </a:spcAft>
                        <a:buNone/>
                      </a:pPr>
                      <a:r>
                        <a:rPr lang="en-US" sz="1200" kern="100">
                          <a:effectLst/>
                        </a:rPr>
                        <a:t>Black Owned EME’s and QSE’s (51%)</a:t>
                      </a:r>
                      <a:endParaRPr lang="en-US" sz="1200" kern="100">
                        <a:solidFill>
                          <a:srgbClr val="000000"/>
                        </a:solidFill>
                        <a:effectLst/>
                        <a:latin typeface="Tahoma" panose="020B0604030504040204" pitchFamily="34" charset="0"/>
                        <a:ea typeface="Tahoma" panose="020B0604030504040204" pitchFamily="34" charset="0"/>
                        <a:cs typeface="Times New Roman" panose="02020603050405020304" pitchFamily="18" charset="0"/>
                      </a:endParaRPr>
                    </a:p>
                  </a:txBody>
                  <a:tcPr marL="68580" marR="68580" marT="0" marB="0" anchor="b"/>
                </a:tc>
                <a:tc>
                  <a:txBody>
                    <a:bodyPr/>
                    <a:lstStyle/>
                    <a:p>
                      <a:pPr marL="6350" marR="0" indent="-6350" algn="ctr">
                        <a:lnSpc>
                          <a:spcPct val="115000"/>
                        </a:lnSpc>
                        <a:spcAft>
                          <a:spcPts val="20"/>
                        </a:spcAft>
                        <a:buNone/>
                      </a:pPr>
                      <a:r>
                        <a:rPr lang="en-US" sz="1200" kern="100">
                          <a:effectLst/>
                        </a:rPr>
                        <a:t>3</a:t>
                      </a:r>
                      <a:endParaRPr lang="en-US" sz="1200" kern="100">
                        <a:solidFill>
                          <a:srgbClr val="000000"/>
                        </a:solidFill>
                        <a:effectLst/>
                        <a:latin typeface="Tahoma" panose="020B0604030504040204" pitchFamily="34" charset="0"/>
                        <a:ea typeface="Tahoma" panose="020B0604030504040204" pitchFamily="34" charset="0"/>
                        <a:cs typeface="Times New Roman" panose="02020603050405020304" pitchFamily="18" charset="0"/>
                      </a:endParaRPr>
                    </a:p>
                  </a:txBody>
                  <a:tcPr marL="68580" marR="68580" marT="0" marB="0" anchor="ctr"/>
                </a:tc>
                <a:tc>
                  <a:txBody>
                    <a:bodyPr/>
                    <a:lstStyle/>
                    <a:p>
                      <a:pPr marL="6350" marR="0" indent="-6350" algn="ctr">
                        <a:lnSpc>
                          <a:spcPct val="115000"/>
                        </a:lnSpc>
                        <a:spcAft>
                          <a:spcPts val="20"/>
                        </a:spcAft>
                        <a:buNone/>
                      </a:pPr>
                      <a:r>
                        <a:rPr lang="en-US" sz="1200" kern="100">
                          <a:effectLst/>
                        </a:rPr>
                        <a:t>6</a:t>
                      </a:r>
                      <a:endParaRPr lang="en-US" sz="1200" kern="100">
                        <a:solidFill>
                          <a:srgbClr val="000000"/>
                        </a:solidFill>
                        <a:effectLst/>
                        <a:latin typeface="Tahoma" panose="020B0604030504040204" pitchFamily="34" charset="0"/>
                        <a:ea typeface="Tahoma" panose="020B060403050404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244804030"/>
                  </a:ext>
                </a:extLst>
              </a:tr>
              <a:tr h="438288">
                <a:tc>
                  <a:txBody>
                    <a:bodyPr/>
                    <a:lstStyle/>
                    <a:p>
                      <a:pPr marL="6350" marR="0" indent="-6350">
                        <a:lnSpc>
                          <a:spcPct val="115000"/>
                        </a:lnSpc>
                        <a:spcAft>
                          <a:spcPts val="20"/>
                        </a:spcAft>
                        <a:buNone/>
                      </a:pPr>
                      <a:r>
                        <a:rPr lang="en-US" sz="1200" kern="100">
                          <a:effectLst/>
                        </a:rPr>
                        <a:t>Black Persons with Disabilities (BPwD 51%)</a:t>
                      </a:r>
                      <a:endParaRPr lang="en-US" sz="1200" kern="100">
                        <a:solidFill>
                          <a:srgbClr val="000000"/>
                        </a:solidFill>
                        <a:effectLst/>
                        <a:latin typeface="Tahoma" panose="020B0604030504040204" pitchFamily="34" charset="0"/>
                        <a:ea typeface="Tahoma" panose="020B0604030504040204" pitchFamily="34" charset="0"/>
                        <a:cs typeface="Times New Roman" panose="02020603050405020304" pitchFamily="18" charset="0"/>
                      </a:endParaRPr>
                    </a:p>
                  </a:txBody>
                  <a:tcPr marL="68580" marR="68580" marT="0" marB="0" anchor="b"/>
                </a:tc>
                <a:tc>
                  <a:txBody>
                    <a:bodyPr/>
                    <a:lstStyle/>
                    <a:p>
                      <a:pPr marL="6350" marR="0" indent="-6350" algn="ctr">
                        <a:lnSpc>
                          <a:spcPct val="115000"/>
                        </a:lnSpc>
                        <a:spcAft>
                          <a:spcPts val="20"/>
                        </a:spcAft>
                        <a:buNone/>
                      </a:pPr>
                      <a:r>
                        <a:rPr lang="en-US" sz="1200" kern="100">
                          <a:effectLst/>
                        </a:rPr>
                        <a:t>2</a:t>
                      </a:r>
                      <a:endParaRPr lang="en-US" sz="1200" kern="100">
                        <a:solidFill>
                          <a:srgbClr val="000000"/>
                        </a:solidFill>
                        <a:effectLst/>
                        <a:latin typeface="Tahoma" panose="020B0604030504040204" pitchFamily="34" charset="0"/>
                        <a:ea typeface="Tahoma" panose="020B0604030504040204" pitchFamily="34" charset="0"/>
                        <a:cs typeface="Times New Roman" panose="02020603050405020304" pitchFamily="18" charset="0"/>
                      </a:endParaRPr>
                    </a:p>
                  </a:txBody>
                  <a:tcPr marL="68580" marR="68580" marT="0" marB="0" anchor="ctr"/>
                </a:tc>
                <a:tc>
                  <a:txBody>
                    <a:bodyPr/>
                    <a:lstStyle/>
                    <a:p>
                      <a:pPr marL="6350" marR="0" indent="-6350" algn="ctr">
                        <a:lnSpc>
                          <a:spcPct val="115000"/>
                        </a:lnSpc>
                        <a:spcAft>
                          <a:spcPts val="20"/>
                        </a:spcAft>
                        <a:buNone/>
                      </a:pPr>
                      <a:r>
                        <a:rPr lang="en-US" sz="1200" kern="100">
                          <a:effectLst/>
                        </a:rPr>
                        <a:t>4</a:t>
                      </a:r>
                      <a:endParaRPr lang="en-US" sz="1200" kern="100">
                        <a:solidFill>
                          <a:srgbClr val="000000"/>
                        </a:solidFill>
                        <a:effectLst/>
                        <a:latin typeface="Tahoma" panose="020B0604030504040204" pitchFamily="34" charset="0"/>
                        <a:ea typeface="Tahoma" panose="020B060403050404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832809288"/>
                  </a:ext>
                </a:extLst>
              </a:tr>
              <a:tr h="308689">
                <a:tc>
                  <a:txBody>
                    <a:bodyPr/>
                    <a:lstStyle/>
                    <a:p>
                      <a:pPr marL="6350" marR="0" indent="-6350">
                        <a:lnSpc>
                          <a:spcPct val="115000"/>
                        </a:lnSpc>
                        <a:spcAft>
                          <a:spcPts val="20"/>
                        </a:spcAft>
                        <a:buNone/>
                      </a:pPr>
                      <a:r>
                        <a:rPr lang="en-US" sz="1200" kern="100" dirty="0">
                          <a:effectLst/>
                        </a:rPr>
                        <a:t>Total</a:t>
                      </a:r>
                      <a:endParaRPr lang="en-US" sz="1200" kern="1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endParaRPr>
                    </a:p>
                  </a:txBody>
                  <a:tcPr marL="68580" marR="68580" marT="0" marB="0" anchor="b"/>
                </a:tc>
                <a:tc>
                  <a:txBody>
                    <a:bodyPr/>
                    <a:lstStyle/>
                    <a:p>
                      <a:pPr marL="6350" marR="0" indent="-6350" algn="ctr">
                        <a:lnSpc>
                          <a:spcPct val="115000"/>
                        </a:lnSpc>
                        <a:spcAft>
                          <a:spcPts val="20"/>
                        </a:spcAft>
                        <a:buNone/>
                      </a:pPr>
                      <a:r>
                        <a:rPr lang="en-US" sz="1200" kern="100" dirty="0">
                          <a:effectLst/>
                        </a:rPr>
                        <a:t>10</a:t>
                      </a:r>
                      <a:endParaRPr lang="en-US" sz="1200" kern="1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endParaRPr>
                    </a:p>
                  </a:txBody>
                  <a:tcPr marL="68580" marR="68580" marT="0" marB="0" anchor="ctr"/>
                </a:tc>
                <a:tc>
                  <a:txBody>
                    <a:bodyPr/>
                    <a:lstStyle/>
                    <a:p>
                      <a:pPr marL="6350" marR="0" indent="-6350" algn="ctr">
                        <a:lnSpc>
                          <a:spcPct val="115000"/>
                        </a:lnSpc>
                        <a:spcAft>
                          <a:spcPts val="20"/>
                        </a:spcAft>
                        <a:buNone/>
                      </a:pPr>
                      <a:r>
                        <a:rPr lang="en-US" sz="1200" kern="100" dirty="0">
                          <a:effectLst/>
                        </a:rPr>
                        <a:t>20</a:t>
                      </a:r>
                      <a:endParaRPr lang="en-US" sz="1200" kern="100" dirty="0">
                        <a:solidFill>
                          <a:srgbClr val="000000"/>
                        </a:solidFill>
                        <a:effectLst/>
                        <a:latin typeface="Tahoma" panose="020B0604030504040204" pitchFamily="34" charset="0"/>
                        <a:ea typeface="Tahoma" panose="020B060403050404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610857607"/>
                  </a:ext>
                </a:extLst>
              </a:tr>
            </a:tbl>
          </a:graphicData>
        </a:graphic>
      </p:graphicFrame>
    </p:spTree>
    <p:extLst>
      <p:ext uri="{BB962C8B-B14F-4D97-AF65-F5344CB8AC3E}">
        <p14:creationId xmlns:p14="http://schemas.microsoft.com/office/powerpoint/2010/main" val="42099917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DB505F8A-2FF9-0F4B-6AEB-334D145A445C}"/>
              </a:ext>
            </a:extLst>
          </p:cNvPr>
          <p:cNvSpPr>
            <a:spLocks noGrp="1"/>
          </p:cNvSpPr>
          <p:nvPr>
            <p:ph type="title"/>
          </p:nvPr>
        </p:nvSpPr>
        <p:spPr>
          <a:xfrm>
            <a:off x="8206739" y="3192078"/>
            <a:ext cx="2194561" cy="523220"/>
          </a:xfrm>
        </p:spPr>
        <p:txBody>
          <a:bodyPr/>
          <a:lstStyle/>
          <a:p>
            <a:r>
              <a:rPr lang="en-ZA" sz="2800" b="1" dirty="0">
                <a:latin typeface="+mn-lt"/>
                <a:ea typeface="Tahoma" panose="020B0604030504040204" pitchFamily="34" charset="0"/>
                <a:cs typeface="Tahoma" panose="020B0604030504040204" pitchFamily="34" charset="0"/>
              </a:rPr>
              <a:t>Thank You</a:t>
            </a:r>
            <a:endParaRPr lang="en-US" sz="2800" b="1" dirty="0">
              <a:latin typeface="+mn-lt"/>
              <a:ea typeface="Tahoma" panose="020B0604030504040204" pitchFamily="34" charset="0"/>
              <a:cs typeface="Tahoma" panose="020B0604030504040204" pitchFamily="34" charset="0"/>
            </a:endParaRPr>
          </a:p>
        </p:txBody>
      </p:sp>
      <p:pic>
        <p:nvPicPr>
          <p:cNvPr id="8" name="Picture Placeholder 7">
            <a:extLst>
              <a:ext uri="{FF2B5EF4-FFF2-40B4-BE49-F238E27FC236}">
                <a16:creationId xmlns:a16="http://schemas.microsoft.com/office/drawing/2014/main" id="{2B945284-26CC-30CB-5BF8-D8C3BE70B138}"/>
              </a:ext>
            </a:extLst>
          </p:cNvPr>
          <p:cNvPicPr>
            <a:picLocks noGrp="1" noChangeAspect="1"/>
          </p:cNvPicPr>
          <p:nvPr>
            <p:ph type="pic" sz="quarter" idx="14"/>
          </p:nvPr>
        </p:nvPicPr>
        <p:blipFill>
          <a:blip r:embed="rId2"/>
          <a:srcRect r="35001" b="2"/>
          <a:stretch/>
        </p:blipFill>
        <p:spPr>
          <a:xfrm>
            <a:off x="1239520" y="829305"/>
            <a:ext cx="4480560" cy="5248766"/>
          </a:xfrm>
          <a:noFill/>
        </p:spPr>
      </p:pic>
    </p:spTree>
    <p:extLst>
      <p:ext uri="{BB962C8B-B14F-4D97-AF65-F5344CB8AC3E}">
        <p14:creationId xmlns:p14="http://schemas.microsoft.com/office/powerpoint/2010/main" val="375699306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6___NLpnDUyrz9IUmiRhVg"/>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cKkZZXNX8cqLZVMa2gq8Sg"/>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TEMPLATE MASTER">
  <a:themeElements>
    <a:clrScheme name="Transnet colours">
      <a:dk1>
        <a:srgbClr val="000000"/>
      </a:dk1>
      <a:lt1>
        <a:srgbClr val="FFFFFF"/>
      </a:lt1>
      <a:dk2>
        <a:srgbClr val="69614E"/>
      </a:dk2>
      <a:lt2>
        <a:srgbClr val="C2BBAD"/>
      </a:lt2>
      <a:accent1>
        <a:srgbClr val="D32E12"/>
      </a:accent1>
      <a:accent2>
        <a:srgbClr val="7DBA00"/>
      </a:accent2>
      <a:accent3>
        <a:srgbClr val="66594D"/>
      </a:accent3>
      <a:accent4>
        <a:srgbClr val="8C934D"/>
      </a:accent4>
      <a:accent5>
        <a:srgbClr val="7D8F28"/>
      </a:accent5>
      <a:accent6>
        <a:srgbClr val="5C788F"/>
      </a:accent6>
      <a:hlink>
        <a:srgbClr val="87ADB0"/>
      </a:hlink>
      <a:folHlink>
        <a:srgbClr val="E99700"/>
      </a:folHlink>
    </a:clrScheme>
    <a:fontScheme name="Transne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rgbClr val="E63C2B"/>
          </a:solidFill>
        </a:ln>
      </a:spPr>
      <a:bodyPr wrap="square" lIns="36000" tIns="36000" rIns="36000" bIns="36000" rtlCol="0" anchor="ctr"/>
      <a:lstStyle>
        <a:defPPr algn="ctr">
          <a:lnSpc>
            <a:spcPct val="110000"/>
          </a:lnSpc>
          <a:spcBef>
            <a:spcPts val="92"/>
          </a:spcBef>
          <a:spcAft>
            <a:spcPts val="92"/>
          </a:spcAft>
          <a:defRPr sz="923"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5875" cap="rnd">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200" dirty="0" smtClean="0">
            <a:latin typeface="+mn-lt"/>
          </a:defRPr>
        </a:defPPr>
      </a:lstStyle>
    </a:txDef>
  </a:objectDefaults>
  <a:extraClrSchemeLst/>
</a:theme>
</file>

<file path=ppt/theme/theme2.xml><?xml version="1.0" encoding="utf-8"?>
<a:theme xmlns:a="http://schemas.openxmlformats.org/drawingml/2006/main" name="1_TEMPLATE MASTER">
  <a:themeElements>
    <a:clrScheme name="Transnet colours">
      <a:dk1>
        <a:srgbClr val="000000"/>
      </a:dk1>
      <a:lt1>
        <a:srgbClr val="FFFFFF"/>
      </a:lt1>
      <a:dk2>
        <a:srgbClr val="69614E"/>
      </a:dk2>
      <a:lt2>
        <a:srgbClr val="C2BBAD"/>
      </a:lt2>
      <a:accent1>
        <a:srgbClr val="D32E12"/>
      </a:accent1>
      <a:accent2>
        <a:srgbClr val="7DBA00"/>
      </a:accent2>
      <a:accent3>
        <a:srgbClr val="66594D"/>
      </a:accent3>
      <a:accent4>
        <a:srgbClr val="8C934D"/>
      </a:accent4>
      <a:accent5>
        <a:srgbClr val="7D8F28"/>
      </a:accent5>
      <a:accent6>
        <a:srgbClr val="5C788F"/>
      </a:accent6>
      <a:hlink>
        <a:srgbClr val="87ADB0"/>
      </a:hlink>
      <a:folHlink>
        <a:srgbClr val="E99700"/>
      </a:folHlink>
    </a:clrScheme>
    <a:fontScheme name="Transne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rgbClr val="E63C2B"/>
          </a:solidFill>
        </a:ln>
      </a:spPr>
      <a:bodyPr wrap="square" lIns="36000" tIns="36000" rIns="36000" bIns="36000" rtlCol="0" anchor="ctr"/>
      <a:lstStyle>
        <a:defPPr algn="ctr">
          <a:lnSpc>
            <a:spcPct val="110000"/>
          </a:lnSpc>
          <a:spcBef>
            <a:spcPts val="92"/>
          </a:spcBef>
          <a:spcAft>
            <a:spcPts val="92"/>
          </a:spcAft>
          <a:defRPr sz="923"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5875" cap="rnd">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200" dirty="0" smtClean="0">
            <a:latin typeface="+mn-lt"/>
          </a:defRPr>
        </a:defPPr>
      </a:lstStyle>
    </a:txDef>
  </a:objectDefaults>
  <a:extraClrSchemeLst/>
</a:theme>
</file>

<file path=ppt/theme/theme3.xml><?xml version="1.0" encoding="utf-8"?>
<a:theme xmlns:a="http://schemas.openxmlformats.org/drawingml/2006/main" name="13_TEMPLATE MASTER">
  <a:themeElements>
    <a:clrScheme name="Transnet colours">
      <a:dk1>
        <a:srgbClr val="000000"/>
      </a:dk1>
      <a:lt1>
        <a:srgbClr val="FFFFFF"/>
      </a:lt1>
      <a:dk2>
        <a:srgbClr val="69614E"/>
      </a:dk2>
      <a:lt2>
        <a:srgbClr val="C2BBAD"/>
      </a:lt2>
      <a:accent1>
        <a:srgbClr val="D32E12"/>
      </a:accent1>
      <a:accent2>
        <a:srgbClr val="7DBA00"/>
      </a:accent2>
      <a:accent3>
        <a:srgbClr val="66594D"/>
      </a:accent3>
      <a:accent4>
        <a:srgbClr val="8C934D"/>
      </a:accent4>
      <a:accent5>
        <a:srgbClr val="7D8F28"/>
      </a:accent5>
      <a:accent6>
        <a:srgbClr val="5C788F"/>
      </a:accent6>
      <a:hlink>
        <a:srgbClr val="87ADB0"/>
      </a:hlink>
      <a:folHlink>
        <a:srgbClr val="E99700"/>
      </a:folHlink>
    </a:clrScheme>
    <a:fontScheme name="Transne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rgbClr val="E63C2B"/>
          </a:solidFill>
        </a:ln>
      </a:spPr>
      <a:bodyPr wrap="square" lIns="36000" tIns="36000" rIns="36000" bIns="36000" rtlCol="0" anchor="ctr"/>
      <a:lstStyle>
        <a:defPPr algn="ctr">
          <a:lnSpc>
            <a:spcPct val="110000"/>
          </a:lnSpc>
          <a:spcBef>
            <a:spcPts val="92"/>
          </a:spcBef>
          <a:spcAft>
            <a:spcPts val="92"/>
          </a:spcAft>
          <a:defRPr sz="923"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5875" cap="rnd">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200" dirty="0" smtClean="0">
            <a:latin typeface="+mn-lt"/>
          </a:defRPr>
        </a:defPPr>
      </a:lstStyle>
    </a:txDef>
  </a:objectDefaults>
  <a:extraClrSchemeLst/>
</a:theme>
</file>

<file path=ppt/theme/theme4.xml><?xml version="1.0" encoding="utf-8"?>
<a:theme xmlns:a="http://schemas.openxmlformats.org/drawingml/2006/main" name="4_TEMPLATE MASTER">
  <a:themeElements>
    <a:clrScheme name="Transnet colours">
      <a:dk1>
        <a:srgbClr val="000000"/>
      </a:dk1>
      <a:lt1>
        <a:srgbClr val="FFFFFF"/>
      </a:lt1>
      <a:dk2>
        <a:srgbClr val="69614E"/>
      </a:dk2>
      <a:lt2>
        <a:srgbClr val="C2BBAD"/>
      </a:lt2>
      <a:accent1>
        <a:srgbClr val="D32E12"/>
      </a:accent1>
      <a:accent2>
        <a:srgbClr val="7DBA00"/>
      </a:accent2>
      <a:accent3>
        <a:srgbClr val="66594D"/>
      </a:accent3>
      <a:accent4>
        <a:srgbClr val="8C934D"/>
      </a:accent4>
      <a:accent5>
        <a:srgbClr val="7D8F28"/>
      </a:accent5>
      <a:accent6>
        <a:srgbClr val="5C788F"/>
      </a:accent6>
      <a:hlink>
        <a:srgbClr val="87ADB0"/>
      </a:hlink>
      <a:folHlink>
        <a:srgbClr val="E99700"/>
      </a:folHlink>
    </a:clrScheme>
    <a:fontScheme name="Transne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rgbClr val="E63C2B"/>
          </a:solidFill>
        </a:ln>
      </a:spPr>
      <a:bodyPr wrap="square" lIns="36000" tIns="36000" rIns="36000" bIns="36000" rtlCol="0" anchor="ctr"/>
      <a:lstStyle>
        <a:defPPr algn="ctr">
          <a:lnSpc>
            <a:spcPct val="110000"/>
          </a:lnSpc>
          <a:spcBef>
            <a:spcPts val="92"/>
          </a:spcBef>
          <a:spcAft>
            <a:spcPts val="92"/>
          </a:spcAft>
          <a:defRPr sz="923"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5875" cap="rnd">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200" dirty="0" smtClean="0">
            <a:latin typeface="+mn-lt"/>
          </a:defRPr>
        </a:defPPr>
      </a:lstStyle>
    </a:txDef>
  </a:objectDefaults>
  <a:extraClrSchemeLst/>
</a:theme>
</file>

<file path=ppt/theme/theme5.xml><?xml version="1.0" encoding="utf-8"?>
<a:theme xmlns:a="http://schemas.openxmlformats.org/drawingml/2006/main" name="12_TEMPLATE MASTER">
  <a:themeElements>
    <a:clrScheme name="Transnet colours">
      <a:dk1>
        <a:srgbClr val="000000"/>
      </a:dk1>
      <a:lt1>
        <a:srgbClr val="FFFFFF"/>
      </a:lt1>
      <a:dk2>
        <a:srgbClr val="69614E"/>
      </a:dk2>
      <a:lt2>
        <a:srgbClr val="C2BBAD"/>
      </a:lt2>
      <a:accent1>
        <a:srgbClr val="D32E12"/>
      </a:accent1>
      <a:accent2>
        <a:srgbClr val="7DBA00"/>
      </a:accent2>
      <a:accent3>
        <a:srgbClr val="66594D"/>
      </a:accent3>
      <a:accent4>
        <a:srgbClr val="8C934D"/>
      </a:accent4>
      <a:accent5>
        <a:srgbClr val="7D8F28"/>
      </a:accent5>
      <a:accent6>
        <a:srgbClr val="5C788F"/>
      </a:accent6>
      <a:hlink>
        <a:srgbClr val="87ADB0"/>
      </a:hlink>
      <a:folHlink>
        <a:srgbClr val="E99700"/>
      </a:folHlink>
    </a:clrScheme>
    <a:fontScheme name="Transne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rgbClr val="E63C2B"/>
          </a:solidFill>
        </a:ln>
      </a:spPr>
      <a:bodyPr wrap="square" lIns="36000" tIns="36000" rIns="36000" bIns="36000" rtlCol="0" anchor="ctr"/>
      <a:lstStyle>
        <a:defPPr algn="ctr">
          <a:lnSpc>
            <a:spcPct val="110000"/>
          </a:lnSpc>
          <a:spcBef>
            <a:spcPts val="92"/>
          </a:spcBef>
          <a:spcAft>
            <a:spcPts val="92"/>
          </a:spcAft>
          <a:defRPr sz="923"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5875" cap="rnd">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200" dirty="0" smtClean="0">
            <a:latin typeface="+mn-lt"/>
          </a:defRPr>
        </a:defPPr>
      </a:lstStyle>
    </a:tx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5cbe607-9ae0-4d12-8a29-cada72e15ef4">
      <Terms xmlns="http://schemas.microsoft.com/office/infopath/2007/PartnerControls"/>
    </lcf76f155ced4ddcb4097134ff3c332f>
    <TaxCatchAll xmlns="44c25235-c876-4f6b-bb72-6c235483459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C345FC18277864DB7E837C4B6B456E0" ma:contentTypeVersion="16" ma:contentTypeDescription="Create a new document." ma:contentTypeScope="" ma:versionID="41679f5958159f3a445e0b06b66b61e3">
  <xsd:schema xmlns:xsd="http://www.w3.org/2001/XMLSchema" xmlns:xs="http://www.w3.org/2001/XMLSchema" xmlns:p="http://schemas.microsoft.com/office/2006/metadata/properties" xmlns:ns2="85cbe607-9ae0-4d12-8a29-cada72e15ef4" xmlns:ns3="44c25235-c876-4f6b-bb72-6c2354834594" targetNamespace="http://schemas.microsoft.com/office/2006/metadata/properties" ma:root="true" ma:fieldsID="be4bede1b225dbf47367a767b26db2b4" ns2:_="" ns3:_="">
    <xsd:import namespace="85cbe607-9ae0-4d12-8a29-cada72e15ef4"/>
    <xsd:import namespace="44c25235-c876-4f6b-bb72-6c2354834594"/>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3:SharedWithUsers" minOccurs="0"/>
                <xsd:element ref="ns3:SharedWithDetails" minOccurs="0"/>
                <xsd:element ref="ns2:MediaServiceAutoKeyPoints" minOccurs="0"/>
                <xsd:element ref="ns2:MediaServiceKeyPoints" minOccurs="0"/>
                <xsd:element ref="ns2:MediaLengthInSeconds"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5cbe607-9ae0-4d12-8a29-cada72e15ef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90d3a02f-48ce-4ca0-977e-7dcfa0419a1b"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4c25235-c876-4f6b-bb72-6c2354834594"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c049bf15-8a12-4b94-8127-fe530b2a3145}" ma:internalName="TaxCatchAll" ma:showField="CatchAllData" ma:web="44c25235-c876-4f6b-bb72-6c2354834594">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64AA3A9-A820-4959-AB84-868C8A0F9BD7}">
  <ds:schemaRefs>
    <ds:schemaRef ds:uri="http://purl.org/dc/elements/1.1/"/>
    <ds:schemaRef ds:uri="http://purl.org/dc/dcmitype/"/>
    <ds:schemaRef ds:uri="http://schemas.microsoft.com/office/2006/documentManagement/types"/>
    <ds:schemaRef ds:uri="44c25235-c876-4f6b-bb72-6c2354834594"/>
    <ds:schemaRef ds:uri="http://schemas.microsoft.com/office/infopath/2007/PartnerControls"/>
    <ds:schemaRef ds:uri="http://schemas.openxmlformats.org/package/2006/metadata/core-properties"/>
    <ds:schemaRef ds:uri="http://purl.org/dc/terms/"/>
    <ds:schemaRef ds:uri="85cbe607-9ae0-4d12-8a29-cada72e15ef4"/>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8735679D-D21C-4EF2-8D32-B20B42996AFF}">
  <ds:schemaRefs>
    <ds:schemaRef ds:uri="44c25235-c876-4f6b-bb72-6c2354834594"/>
    <ds:schemaRef ds:uri="85cbe607-9ae0-4d12-8a29-cada72e15ef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C8E53A0D-FF07-4C70-A30E-133F516FC611}">
  <ds:schemaRefs>
    <ds:schemaRef ds:uri="http://schemas.microsoft.com/sharepoint/v3/contenttype/forms"/>
  </ds:schemaRefs>
</ds:datastoreItem>
</file>

<file path=docMetadata/LabelInfo.xml><?xml version="1.0" encoding="utf-8"?>
<clbl:labelList xmlns:clbl="http://schemas.microsoft.com/office/2020/mipLabelMetadata">
  <clbl:label id="{58cf86ee-526f-4536-9daf-d1ee8064d50e}" enabled="1" method="Standard" siteId="{a1a39996-f913-4016-a58a-361c60dec580}" removed="0"/>
</clbl:labelList>
</file>

<file path=docProps/app.xml><?xml version="1.0" encoding="utf-8"?>
<Properties xmlns="http://schemas.openxmlformats.org/officeDocument/2006/extended-properties" xmlns:vt="http://schemas.openxmlformats.org/officeDocument/2006/docPropsVTypes">
  <Template/>
  <TotalTime>129816</TotalTime>
  <Words>6586</Words>
  <Application>Microsoft Office PowerPoint</Application>
  <PresentationFormat>Widescreen</PresentationFormat>
  <Paragraphs>810</Paragraphs>
  <Slides>45</Slides>
  <Notes>16</Notes>
  <HiddenSlides>0</HiddenSlides>
  <MMClips>0</MMClips>
  <ScaleCrop>false</ScaleCrop>
  <HeadingPairs>
    <vt:vector size="8" baseType="variant">
      <vt:variant>
        <vt:lpstr>Fonts Used</vt:lpstr>
      </vt:variant>
      <vt:variant>
        <vt:i4>15</vt:i4>
      </vt:variant>
      <vt:variant>
        <vt:lpstr>Theme</vt:lpstr>
      </vt:variant>
      <vt:variant>
        <vt:i4>5</vt:i4>
      </vt:variant>
      <vt:variant>
        <vt:lpstr>Embedded OLE Servers</vt:lpstr>
      </vt:variant>
      <vt:variant>
        <vt:i4>1</vt:i4>
      </vt:variant>
      <vt:variant>
        <vt:lpstr>Slide Titles</vt:lpstr>
      </vt:variant>
      <vt:variant>
        <vt:i4>45</vt:i4>
      </vt:variant>
    </vt:vector>
  </HeadingPairs>
  <TitlesOfParts>
    <vt:vector size="66" baseType="lpstr">
      <vt:lpstr>Apex New Bold</vt:lpstr>
      <vt:lpstr>Apex New Book</vt:lpstr>
      <vt:lpstr>Apex New Light</vt:lpstr>
      <vt:lpstr>Apex New Medium</vt:lpstr>
      <vt:lpstr>Apex New Medium Italic</vt:lpstr>
      <vt:lpstr>Apex Serif Medium</vt:lpstr>
      <vt:lpstr>Arial</vt:lpstr>
      <vt:lpstr>Arial Narrow</vt:lpstr>
      <vt:lpstr>Calibri</vt:lpstr>
      <vt:lpstr>Poppins</vt:lpstr>
      <vt:lpstr>Symbol</vt:lpstr>
      <vt:lpstr>Tahoma</vt:lpstr>
      <vt:lpstr>Tahoma Regular</vt:lpstr>
      <vt:lpstr>Times New Roman</vt:lpstr>
      <vt:lpstr>Wingdings</vt:lpstr>
      <vt:lpstr>1_TEMPLATE MASTER</vt:lpstr>
      <vt:lpstr>1_TEMPLATE MASTER</vt:lpstr>
      <vt:lpstr>13_TEMPLATE MASTER</vt:lpstr>
      <vt:lpstr>4_TEMPLATE MASTER</vt:lpstr>
      <vt:lpstr>12_TEMPLATE MASTER</vt:lpstr>
      <vt:lpstr>think-cell Slide</vt:lpstr>
      <vt:lpstr>RFP BRIEFING SESSION  FOR THE FRAMING OF AN APPROVED LIST FOR THE PROVISION OF RETAINED EXECUTIVE SEARCH WITH TALENT MAPPING, CONTINGENCY RECRUITMENT FOR PLACEMENT OF PERSONS WITH DISABILITIES AND SUPPLY OF FIXED TERM CONTRACTOR SERVICES FOR TRANSNET “AS AND WHEN REQUIRED” FOR A PERIOD OF FIVE (5) YEARS</vt:lpstr>
      <vt:lpstr>Contents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6.1. Scope of work </vt:lpstr>
      <vt:lpstr>6.1.1 PART A: The Retained Executive Search Process </vt:lpstr>
      <vt:lpstr>PART A: The Retained Executive Search Process cont..</vt:lpstr>
      <vt:lpstr>PART A: The Retained Executive Search Process cont..</vt:lpstr>
      <vt:lpstr>PART A: The Retained Executive Search Process cont..</vt:lpstr>
      <vt:lpstr>PART A: The Retained Executive Search Process cont..</vt:lpstr>
      <vt:lpstr>PART A: The Retained Executive Search Process cont..</vt:lpstr>
      <vt:lpstr>Scope of work - Coverage</vt:lpstr>
      <vt:lpstr>6.1.2 PART B: Contingency recruitment of Persons with Disability service </vt:lpstr>
      <vt:lpstr>PART B: Contingency recruitment of Persons with Disability service cont.. </vt:lpstr>
      <vt:lpstr>PART B: Contingency recruitment of Persons with Disability service cont.. </vt:lpstr>
      <vt:lpstr>6.1.3 Part C: Fixed-term Contractors </vt:lpstr>
      <vt:lpstr>Part C: Fixed-term Contractors cont..</vt:lpstr>
      <vt:lpstr>Part C: Fixed-term Contractors cont..</vt:lpstr>
      <vt:lpstr>PowerPoint Presentation</vt:lpstr>
      <vt:lpstr>PowerPoint Presentation</vt:lpstr>
      <vt:lpstr>Step One: Test for Administrative and Substantive Responsiveness</vt:lpstr>
      <vt:lpstr>Step One: Test for Administrative and Substantive Responsiveness</vt:lpstr>
      <vt:lpstr>Step One: Test for Administrative and Substantive Responsiveness</vt:lpstr>
      <vt:lpstr>Step One: Test for Administrative and Substantive Responsiveness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B-BBEE CERTIFICATE &amp; JV</vt:lpstr>
      <vt:lpstr>B-BBEE  Level 1-2</vt:lpstr>
      <vt:lpstr>  Preferential Procurement Designated Groups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Wendy Strauss</dc:creator>
  <cp:lastModifiedBy>Nompumelelo Langa    Transnet Corporate Centre    Durban</cp:lastModifiedBy>
  <cp:revision>486</cp:revision>
  <cp:lastPrinted>2020-07-17T12:09:20Z</cp:lastPrinted>
  <dcterms:created xsi:type="dcterms:W3CDTF">2020-05-19T16:46:16Z</dcterms:created>
  <dcterms:modified xsi:type="dcterms:W3CDTF">2026-08-26T13:51:48Z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0x01010005B3FA49BB89C04CB5943FD913F3E997</vt:lpwstr>
  </property>
  <property fmtid="{D5CDD505-2E9C-101B-9397-08002B2CF9AE}" pid="3" name="MediaServiceImageTags">
    <vt:lpwstr/>
  </property>
  <property fmtid="{D5CDD505-2E9C-101B-9397-08002B2CF9AE}" pid="4" name="MSIP_Label_58cf86ee-526f-4536-9daf-d1ee8064d50e_Enabled">
    <vt:lpwstr>true</vt:lpwstr>
  </property>
  <property fmtid="{D5CDD505-2E9C-101B-9397-08002B2CF9AE}" pid="5" name="MSIP_Label_58cf86ee-526f-4536-9daf-d1ee8064d50e_SetDate">
    <vt:lpwstr>2024-12-06T09:54:55Z</vt:lpwstr>
  </property>
  <property fmtid="{D5CDD505-2E9C-101B-9397-08002B2CF9AE}" pid="6" name="MSIP_Label_58cf86ee-526f-4536-9daf-d1ee8064d50e_Method">
    <vt:lpwstr>Standard</vt:lpwstr>
  </property>
  <property fmtid="{D5CDD505-2E9C-101B-9397-08002B2CF9AE}" pid="7" name="MSIP_Label_58cf86ee-526f-4536-9daf-d1ee8064d50e_Name">
    <vt:lpwstr>Internal Only Information</vt:lpwstr>
  </property>
  <property fmtid="{D5CDD505-2E9C-101B-9397-08002B2CF9AE}" pid="8" name="MSIP_Label_58cf86ee-526f-4536-9daf-d1ee8064d50e_SiteId">
    <vt:lpwstr>a1a39996-f913-4016-a58a-361c60dec580</vt:lpwstr>
  </property>
  <property fmtid="{D5CDD505-2E9C-101B-9397-08002B2CF9AE}" pid="9" name="MSIP_Label_58cf86ee-526f-4536-9daf-d1ee8064d50e_ActionId">
    <vt:lpwstr>095b30ed-6389-4cad-8453-e7666185357e</vt:lpwstr>
  </property>
  <property fmtid="{D5CDD505-2E9C-101B-9397-08002B2CF9AE}" pid="10" name="MSIP_Label_58cf86ee-526f-4536-9daf-d1ee8064d50e_ContentBits">
    <vt:lpwstr>0</vt:lpwstr>
  </property>
</Properties>
</file>